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79" r:id="rId3"/>
    <p:sldId id="280" r:id="rId4"/>
    <p:sldId id="276" r:id="rId5"/>
    <p:sldId id="273" r:id="rId6"/>
    <p:sldId id="461" r:id="rId7"/>
    <p:sldId id="463" r:id="rId8"/>
    <p:sldId id="267" r:id="rId9"/>
    <p:sldId id="447" r:id="rId10"/>
    <p:sldId id="448" r:id="rId11"/>
    <p:sldId id="449" r:id="rId12"/>
    <p:sldId id="450" r:id="rId13"/>
    <p:sldId id="451" r:id="rId14"/>
    <p:sldId id="452" r:id="rId15"/>
    <p:sldId id="454" r:id="rId16"/>
    <p:sldId id="456" r:id="rId17"/>
    <p:sldId id="457" r:id="rId18"/>
    <p:sldId id="458" r:id="rId19"/>
    <p:sldId id="459" r:id="rId20"/>
    <p:sldId id="460" r:id="rId21"/>
    <p:sldId id="821" r:id="rId22"/>
    <p:sldId id="822" r:id="rId23"/>
    <p:sldId id="823" r:id="rId24"/>
    <p:sldId id="2714" r:id="rId25"/>
    <p:sldId id="2715" r:id="rId26"/>
    <p:sldId id="2716" r:id="rId27"/>
    <p:sldId id="2717" r:id="rId28"/>
    <p:sldId id="2718" r:id="rId29"/>
    <p:sldId id="271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사용시 주의 사항" id="{A47EFA7E-6F6A-4270-92DF-8D259F1BE218}">
          <p14:sldIdLst>
            <p14:sldId id="279"/>
            <p14:sldId id="280"/>
            <p14:sldId id="276"/>
            <p14:sldId id="273"/>
          </p14:sldIdLst>
        </p14:section>
        <p14:section name="템플릿" id="{F0FA9C17-364D-47D6-AD54-289E0BE43A23}">
          <p14:sldIdLst>
            <p14:sldId id="461"/>
            <p14:sldId id="463"/>
            <p14:sldId id="267"/>
            <p14:sldId id="447"/>
            <p14:sldId id="448"/>
            <p14:sldId id="449"/>
            <p14:sldId id="450"/>
            <p14:sldId id="451"/>
            <p14:sldId id="452"/>
            <p14:sldId id="454"/>
            <p14:sldId id="456"/>
            <p14:sldId id="457"/>
            <p14:sldId id="458"/>
            <p14:sldId id="459"/>
            <p14:sldId id="460"/>
            <p14:sldId id="821"/>
            <p14:sldId id="822"/>
            <p14:sldId id="823"/>
            <p14:sldId id="2714"/>
            <p14:sldId id="2715"/>
            <p14:sldId id="2716"/>
            <p14:sldId id="2717"/>
            <p14:sldId id="2718"/>
            <p14:sldId id="2719"/>
          </p14:sldIdLst>
        </p14:section>
      </p14:sectionLst>
    </p:ext>
    <p:ext uri="{EFAFB233-063F-42B5-8137-9DF3F51BA10A}">
      <p15:sldGuideLst xmlns:p15="http://schemas.microsoft.com/office/powerpoint/2012/main">
        <p15:guide id="1" pos="597" userDrawn="1">
          <p15:clr>
            <a:srgbClr val="A4A3A4"/>
          </p15:clr>
        </p15:guide>
        <p15:guide id="2" pos="708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D1BB"/>
    <a:srgbClr val="42665A"/>
    <a:srgbClr val="FA9A0F"/>
    <a:srgbClr val="373B3E"/>
    <a:srgbClr val="17B6CB"/>
    <a:srgbClr val="3E3D42"/>
    <a:srgbClr val="F4B805"/>
    <a:srgbClr val="333F5E"/>
    <a:srgbClr val="D6D6D6"/>
    <a:srgbClr val="F5C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2EB4C-3D31-413F-9501-6EDEE90228CC}" v="1" dt="2023-01-20T01:35:50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356" autoAdjust="0"/>
  </p:normalViewPr>
  <p:slideViewPr>
    <p:cSldViewPr snapToGrid="0" showGuides="1">
      <p:cViewPr varScale="1">
        <p:scale>
          <a:sx n="102" d="100"/>
          <a:sy n="102" d="100"/>
        </p:scale>
        <p:origin x="1104" y="108"/>
      </p:cViewPr>
      <p:guideLst>
        <p:guide pos="597"/>
        <p:guide pos="7083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PPT" userId="6442ff2356111531" providerId="LiveId" clId="{9D1349C8-B1C4-4AE2-B774-05258366C066}"/>
    <pc:docChg chg="custSel modSld">
      <pc:chgData name="Mr. PPT" userId="6442ff2356111531" providerId="LiveId" clId="{9D1349C8-B1C4-4AE2-B774-05258366C066}" dt="2022-09-29T02:31:35.296" v="30" actId="207"/>
      <pc:docMkLst>
        <pc:docMk/>
      </pc:docMkLst>
      <pc:sldChg chg="addSp delSp modSp">
        <pc:chgData name="Mr. PPT" userId="6442ff2356111531" providerId="LiveId" clId="{9D1349C8-B1C4-4AE2-B774-05258366C066}" dt="2022-09-29T02:12:42.786" v="1"/>
        <pc:sldMkLst>
          <pc:docMk/>
          <pc:sldMk cId="2434816759" sldId="279"/>
        </pc:sldMkLst>
        <pc:graphicFrameChg chg="add del mod">
          <ac:chgData name="Mr. PPT" userId="6442ff2356111531" providerId="LiveId" clId="{9D1349C8-B1C4-4AE2-B774-05258366C066}" dt="2022-09-29T02:12:42.786" v="1"/>
          <ac:graphicFrameMkLst>
            <pc:docMk/>
            <pc:sldMk cId="2434816759" sldId="279"/>
            <ac:graphicFrameMk id="2" creationId="{0EBC46D0-FF7A-42D2-8C46-3DF66888AD6B}"/>
          </ac:graphicFrameMkLst>
        </pc:graphicFrameChg>
      </pc:sldChg>
      <pc:sldChg chg="addSp delSp modSp mod">
        <pc:chgData name="Mr. PPT" userId="6442ff2356111531" providerId="LiveId" clId="{9D1349C8-B1C4-4AE2-B774-05258366C066}" dt="2022-09-29T02:24:28.622" v="27" actId="478"/>
        <pc:sldMkLst>
          <pc:docMk/>
          <pc:sldMk cId="671939147" sldId="461"/>
        </pc:sldMkLst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3" creationId="{5FFEC7A9-AD31-4275-98D0-AB35D6FE0E34}"/>
          </ac:spMkLst>
        </pc:spChg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14" creationId="{04DE1F40-13AE-49B2-B4EF-BA1F15604072}"/>
          </ac:spMkLst>
        </pc:sp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4" creationId="{DAA60403-F5C7-412D-8D60-4577163B1109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6" creationId="{1D73FCD3-B925-4A1F-B6C6-779FB7D2F3FD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8" creationId="{CAC61A82-4EAC-4C82-B208-544DEC2134A0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0" creationId="{57E668B0-A588-43D9-9C83-9EF61DEC124F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8" creationId="{8E85B092-5152-4F0A-A414-A56F17DE2B0B}"/>
          </ac:picMkLst>
        </pc:picChg>
        <pc:picChg chg="add del mod">
          <ac:chgData name="Mr. PPT" userId="6442ff2356111531" providerId="LiveId" clId="{9D1349C8-B1C4-4AE2-B774-05258366C066}" dt="2022-09-29T02:24:28.622" v="27" actId="478"/>
          <ac:picMkLst>
            <pc:docMk/>
            <pc:sldMk cId="671939147" sldId="461"/>
            <ac:picMk id="19" creationId="{9A666A56-B5D5-4819-9ABC-BBB7A37E185E}"/>
          </ac:picMkLst>
        </pc:picChg>
      </pc:sldChg>
      <pc:sldChg chg="addSp delSp modSp mod">
        <pc:chgData name="Mr. PPT" userId="6442ff2356111531" providerId="LiveId" clId="{9D1349C8-B1C4-4AE2-B774-05258366C066}" dt="2022-09-29T02:21:21.350" v="15" actId="21"/>
        <pc:sldMkLst>
          <pc:docMk/>
          <pc:sldMk cId="1819611131" sldId="823"/>
        </pc:sldMkLst>
        <pc:picChg chg="add del mod">
          <ac:chgData name="Mr. PPT" userId="6442ff2356111531" providerId="LiveId" clId="{9D1349C8-B1C4-4AE2-B774-05258366C066}" dt="2022-09-29T02:21:21.350" v="15" actId="21"/>
          <ac:picMkLst>
            <pc:docMk/>
            <pc:sldMk cId="1819611131" sldId="823"/>
            <ac:picMk id="3" creationId="{302C72D1-DFE5-415E-AE42-462A666E83DC}"/>
          </ac:picMkLst>
        </pc:picChg>
      </pc:sldChg>
      <pc:sldChg chg="modSp mod">
        <pc:chgData name="Mr. PPT" userId="6442ff2356111531" providerId="LiveId" clId="{9D1349C8-B1C4-4AE2-B774-05258366C066}" dt="2022-09-29T02:31:35.296" v="30" actId="207"/>
        <pc:sldMkLst>
          <pc:docMk/>
          <pc:sldMk cId="805748407" sldId="2714"/>
        </pc:sldMkLst>
        <pc:spChg chg="mod">
          <ac:chgData name="Mr. PPT" userId="6442ff2356111531" providerId="LiveId" clId="{9D1349C8-B1C4-4AE2-B774-05258366C066}" dt="2022-09-29T02:31:35.296" v="30" actId="207"/>
          <ac:spMkLst>
            <pc:docMk/>
            <pc:sldMk cId="805748407" sldId="2714"/>
            <ac:spMk id="8" creationId="{34911339-3713-4701-B866-BC108686F558}"/>
          </ac:spMkLst>
        </pc:spChg>
      </pc:sldChg>
    </pc:docChg>
  </pc:docChgLst>
  <pc:docChgLst>
    <pc:chgData name="Mr. PPT" userId="6442ff2356111531" providerId="LiveId" clId="{9F43C0F9-22F6-46D3-857C-763A28F21BC7}"/>
    <pc:docChg chg="custSel modSld">
      <pc:chgData name="Mr. PPT" userId="6442ff2356111531" providerId="LiveId" clId="{9F43C0F9-22F6-46D3-857C-763A28F21BC7}" dt="2022-09-29T02:45:29.146" v="14" actId="478"/>
      <pc:docMkLst>
        <pc:docMk/>
      </pc:docMkLst>
      <pc:sldChg chg="addSp delSp modSp mod">
        <pc:chgData name="Mr. PPT" userId="6442ff2356111531" providerId="LiveId" clId="{9F43C0F9-22F6-46D3-857C-763A28F21BC7}" dt="2022-09-29T02:45:29.146" v="14" actId="478"/>
        <pc:sldMkLst>
          <pc:docMk/>
          <pc:sldMk cId="671939147" sldId="461"/>
        </pc:sldMkLst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5" creationId="{0852A130-296B-4732-8878-F27CD3575CD5}"/>
          </ac:spMkLst>
        </pc:spChg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14" creationId="{02BC4386-7F00-438E-B7A6-19ED9F6F3919}"/>
          </ac:spMkLst>
        </pc:spChg>
        <pc:picChg chg="add del mod">
          <ac:chgData name="Mr. PPT" userId="6442ff2356111531" providerId="LiveId" clId="{9F43C0F9-22F6-46D3-857C-763A28F21BC7}" dt="2022-09-29T02:45:28.415" v="13" actId="478"/>
          <ac:picMkLst>
            <pc:docMk/>
            <pc:sldMk cId="671939147" sldId="461"/>
            <ac:picMk id="4" creationId="{A22F729F-DF0B-4D53-B103-8560A788B4CE}"/>
          </ac:picMkLst>
        </pc:picChg>
        <pc:picChg chg="add del mod">
          <ac:chgData name="Mr. PPT" userId="6442ff2356111531" providerId="LiveId" clId="{9F43C0F9-22F6-46D3-857C-763A28F21BC7}" dt="2022-09-29T02:44:46.466" v="11" actId="478"/>
          <ac:picMkLst>
            <pc:docMk/>
            <pc:sldMk cId="671939147" sldId="461"/>
            <ac:picMk id="7" creationId="{670975D4-2F13-4774-9172-D2974B7D45D0}"/>
          </ac:picMkLst>
        </pc:picChg>
        <pc:picChg chg="add del mod">
          <ac:chgData name="Mr. PPT" userId="6442ff2356111531" providerId="LiveId" clId="{9F43C0F9-22F6-46D3-857C-763A28F21BC7}" dt="2022-09-29T02:44:46.875" v="12" actId="478"/>
          <ac:picMkLst>
            <pc:docMk/>
            <pc:sldMk cId="671939147" sldId="461"/>
            <ac:picMk id="9" creationId="{AA57908E-CB0B-4E4B-8D2C-9801C0CBDD11}"/>
          </ac:picMkLst>
        </pc:picChg>
      </pc:sldChg>
    </pc:docChg>
  </pc:docChgLst>
  <pc:docChgLst>
    <pc:chgData name="Mr. PPT" userId="6442ff2356111531" providerId="LiveId" clId="{19F2EB4C-3D31-413F-9501-6EDEE90228CC}"/>
    <pc:docChg chg="addSld modSld">
      <pc:chgData name="Mr. PPT" userId="6442ff2356111531" providerId="LiveId" clId="{19F2EB4C-3D31-413F-9501-6EDEE90228CC}" dt="2023-01-20T01:35:50.799" v="0"/>
      <pc:docMkLst>
        <pc:docMk/>
      </pc:docMkLst>
      <pc:sldChg chg="add">
        <pc:chgData name="Mr. PPT" userId="6442ff2356111531" providerId="LiveId" clId="{19F2EB4C-3D31-413F-9501-6EDEE90228CC}" dt="2023-01-20T01:35:50.799" v="0"/>
        <pc:sldMkLst>
          <pc:docMk/>
          <pc:sldMk cId="4258459533" sldId="2716"/>
        </pc:sldMkLst>
      </pc:sldChg>
      <pc:sldChg chg="add">
        <pc:chgData name="Mr. PPT" userId="6442ff2356111531" providerId="LiveId" clId="{19F2EB4C-3D31-413F-9501-6EDEE90228CC}" dt="2023-01-20T01:35:50.799" v="0"/>
        <pc:sldMkLst>
          <pc:docMk/>
          <pc:sldMk cId="364047251" sldId="2717"/>
        </pc:sldMkLst>
      </pc:sldChg>
      <pc:sldChg chg="add">
        <pc:chgData name="Mr. PPT" userId="6442ff2356111531" providerId="LiveId" clId="{19F2EB4C-3D31-413F-9501-6EDEE90228CC}" dt="2023-01-20T01:35:50.799" v="0"/>
        <pc:sldMkLst>
          <pc:docMk/>
          <pc:sldMk cId="3537058391" sldId="2718"/>
        </pc:sldMkLst>
      </pc:sldChg>
      <pc:sldChg chg="add">
        <pc:chgData name="Mr. PPT" userId="6442ff2356111531" providerId="LiveId" clId="{19F2EB4C-3D31-413F-9501-6EDEE90228CC}" dt="2023-01-20T01:35:50.799" v="0"/>
        <pc:sldMkLst>
          <pc:docMk/>
          <pc:sldMk cId="337246608" sldId="2719"/>
        </pc:sldMkLst>
      </pc:sldChg>
    </pc:docChg>
  </pc:docChgLst>
  <pc:docChgLst>
    <pc:chgData name="Mr. PPT" userId="6442ff2356111531" providerId="LiveId" clId="{20C09FEC-280D-4994-AB16-784F75C1F9DA}"/>
    <pc:docChg chg="custSel modSld">
      <pc:chgData name="Mr. PPT" userId="6442ff2356111531" providerId="LiveId" clId="{20C09FEC-280D-4994-AB16-784F75C1F9DA}" dt="2022-09-29T02:52:04.800" v="16" actId="478"/>
      <pc:docMkLst>
        <pc:docMk/>
      </pc:docMkLst>
      <pc:sldChg chg="addSp delSp modSp mod">
        <pc:chgData name="Mr. PPT" userId="6442ff2356111531" providerId="LiveId" clId="{20C09FEC-280D-4994-AB16-784F75C1F9DA}" dt="2022-09-29T02:52:04.800" v="16" actId="478"/>
        <pc:sldMkLst>
          <pc:docMk/>
          <pc:sldMk cId="671939147" sldId="461"/>
        </pc:sldMkLst>
        <pc:spChg chg="add del mod">
          <ac:chgData name="Mr. PPT" userId="6442ff2356111531" providerId="LiveId" clId="{20C09FEC-280D-4994-AB16-784F75C1F9DA}" dt="2022-09-29T02:52:04.317" v="15" actId="478"/>
          <ac:spMkLst>
            <pc:docMk/>
            <pc:sldMk cId="671939147" sldId="461"/>
            <ac:spMk id="5" creationId="{EC86FE85-E056-4976-8F0F-095CE51E0356}"/>
          </ac:spMkLst>
        </pc:spChg>
        <pc:spChg chg="add del mod">
          <ac:chgData name="Mr. PPT" userId="6442ff2356111531" providerId="LiveId" clId="{20C09FEC-280D-4994-AB16-784F75C1F9DA}" dt="2022-09-29T02:52:04.800" v="16" actId="478"/>
          <ac:spMkLst>
            <pc:docMk/>
            <pc:sldMk cId="671939147" sldId="461"/>
            <ac:spMk id="14" creationId="{685CDA79-CE7D-485A-BBA6-5C9868EBE2F0}"/>
          </ac:spMkLst>
        </pc:spChg>
        <pc:picChg chg="add del mod">
          <ac:chgData name="Mr. PPT" userId="6442ff2356111531" providerId="LiveId" clId="{20C09FEC-280D-4994-AB16-784F75C1F9DA}" dt="2022-09-29T02:52:03.438" v="14" actId="478"/>
          <ac:picMkLst>
            <pc:docMk/>
            <pc:sldMk cId="671939147" sldId="461"/>
            <ac:picMk id="4" creationId="{DF439B7F-4AE0-45BE-8B99-22AADF0C8956}"/>
          </ac:picMkLst>
        </pc:picChg>
        <pc:picChg chg="add del mod">
          <ac:chgData name="Mr. PPT" userId="6442ff2356111531" providerId="LiveId" clId="{20C09FEC-280D-4994-AB16-784F75C1F9DA}" dt="2022-09-29T02:52:02.624" v="12" actId="478"/>
          <ac:picMkLst>
            <pc:docMk/>
            <pc:sldMk cId="671939147" sldId="461"/>
            <ac:picMk id="7" creationId="{6134B53E-A14C-48CC-A607-01C273E50537}"/>
          </ac:picMkLst>
        </pc:picChg>
        <pc:picChg chg="add del mod">
          <ac:chgData name="Mr. PPT" userId="6442ff2356111531" providerId="LiveId" clId="{20C09FEC-280D-4994-AB16-784F75C1F9DA}" dt="2022-09-29T02:52:03.170" v="13" actId="478"/>
          <ac:picMkLst>
            <pc:docMk/>
            <pc:sldMk cId="671939147" sldId="461"/>
            <ac:picMk id="9" creationId="{04906583-D939-4220-86E2-98DB94429515}"/>
          </ac:picMkLst>
        </pc:picChg>
      </pc:sldChg>
    </pc:docChg>
  </pc:docChgLst>
  <pc:docChgLst>
    <pc:chgData name="Mr. PPT" userId="6442ff2356111531" providerId="LiveId" clId="{3D970E00-1892-4CE3-AAE2-197790386F6A}"/>
    <pc:docChg chg="custSel modSld">
      <pc:chgData name="Mr. PPT" userId="6442ff2356111531" providerId="LiveId" clId="{3D970E00-1892-4CE3-AAE2-197790386F6A}" dt="2022-09-29T03:00:09.602" v="15" actId="478"/>
      <pc:docMkLst>
        <pc:docMk/>
      </pc:docMkLst>
      <pc:sldChg chg="modSp mod">
        <pc:chgData name="Mr. PPT" userId="6442ff2356111531" providerId="LiveId" clId="{3D970E00-1892-4CE3-AAE2-197790386F6A}" dt="2022-09-29T02:59:27.141" v="14" actId="207"/>
        <pc:sldMkLst>
          <pc:docMk/>
          <pc:sldMk cId="2977973684" sldId="454"/>
        </pc:sldMkLst>
        <pc:spChg chg="mod">
          <ac:chgData name="Mr. PPT" userId="6442ff2356111531" providerId="LiveId" clId="{3D970E00-1892-4CE3-AAE2-197790386F6A}" dt="2022-09-29T02:59:27.141" v="14" actId="207"/>
          <ac:spMkLst>
            <pc:docMk/>
            <pc:sldMk cId="2977973684" sldId="454"/>
            <ac:spMk id="4" creationId="{277D56F2-3039-4B96-9EE2-1DFB3D7734BF}"/>
          </ac:spMkLst>
        </pc:spChg>
      </pc:sldChg>
      <pc:sldChg chg="addSp delSp modSp mod">
        <pc:chgData name="Mr. PPT" userId="6442ff2356111531" providerId="LiveId" clId="{3D970E00-1892-4CE3-AAE2-197790386F6A}" dt="2022-09-29T03:00:09.602" v="15" actId="478"/>
        <pc:sldMkLst>
          <pc:docMk/>
          <pc:sldMk cId="671939147" sldId="461"/>
        </pc:sldMkLst>
        <pc:spChg chg="add del mod">
          <ac:chgData name="Mr. PPT" userId="6442ff2356111531" providerId="LiveId" clId="{3D970E00-1892-4CE3-AAE2-197790386F6A}" dt="2022-09-29T03:00:09.602" v="15" actId="478"/>
          <ac:spMkLst>
            <pc:docMk/>
            <pc:sldMk cId="671939147" sldId="461"/>
            <ac:spMk id="5" creationId="{8C29BC81-C503-4BC6-AE54-5B226E02159C}"/>
          </ac:spMkLst>
        </pc:spChg>
        <pc:spChg chg="add del mod">
          <ac:chgData name="Mr. PPT" userId="6442ff2356111531" providerId="LiveId" clId="{3D970E00-1892-4CE3-AAE2-197790386F6A}" dt="2022-09-29T03:00:09.602" v="15" actId="478"/>
          <ac:spMkLst>
            <pc:docMk/>
            <pc:sldMk cId="671939147" sldId="461"/>
            <ac:spMk id="14" creationId="{ABABBA65-1990-4F29-A7DA-1A90F3C79BAC}"/>
          </ac:spMkLst>
        </pc:spChg>
        <pc:picChg chg="add del mod">
          <ac:chgData name="Mr. PPT" userId="6442ff2356111531" providerId="LiveId" clId="{3D970E00-1892-4CE3-AAE2-197790386F6A}" dt="2022-09-29T03:00:09.602" v="15" actId="478"/>
          <ac:picMkLst>
            <pc:docMk/>
            <pc:sldMk cId="671939147" sldId="461"/>
            <ac:picMk id="4" creationId="{A5C3DB66-A014-4E6C-B4CA-134DA8F474A3}"/>
          </ac:picMkLst>
        </pc:picChg>
        <pc:picChg chg="add del mod">
          <ac:chgData name="Mr. PPT" userId="6442ff2356111531" providerId="LiveId" clId="{3D970E00-1892-4CE3-AAE2-197790386F6A}" dt="2022-09-29T02:58:58.690" v="12" actId="478"/>
          <ac:picMkLst>
            <pc:docMk/>
            <pc:sldMk cId="671939147" sldId="461"/>
            <ac:picMk id="7" creationId="{CC1239DA-C580-4EE5-8976-C1A2CFE96D7A}"/>
          </ac:picMkLst>
        </pc:picChg>
        <pc:picChg chg="add del mod">
          <ac:chgData name="Mr. PPT" userId="6442ff2356111531" providerId="LiveId" clId="{3D970E00-1892-4CE3-AAE2-197790386F6A}" dt="2022-09-29T02:58:59.040" v="13" actId="478"/>
          <ac:picMkLst>
            <pc:docMk/>
            <pc:sldMk cId="671939147" sldId="461"/>
            <ac:picMk id="9" creationId="{1205AAC8-0527-4F18-8627-16AE5686ADFD}"/>
          </ac:picMkLst>
        </pc:picChg>
      </pc:sldChg>
    </pc:docChg>
  </pc:docChgLst>
  <pc:docChgLst>
    <pc:chgData name="Mr. PPT" userId="6442ff2356111531" providerId="LiveId" clId="{32B4634E-F5C6-46B4-A084-9DD4B4CCDB14}"/>
    <pc:docChg chg="undo custSel addSld delSld modSld sldOrd modSection">
      <pc:chgData name="Mr. PPT" userId="6442ff2356111531" providerId="LiveId" clId="{32B4634E-F5C6-46B4-A084-9DD4B4CCDB14}" dt="2022-09-29T02:08:52.644" v="8" actId="20577"/>
      <pc:docMkLst>
        <pc:docMk/>
      </pc:docMkLst>
      <pc:sldChg chg="addSp modSp mod">
        <pc:chgData name="Mr. PPT" userId="6442ff2356111531" providerId="LiveId" clId="{32B4634E-F5C6-46B4-A084-9DD4B4CCDB14}" dt="2022-09-29T02:08:52.644" v="8" actId="20577"/>
        <pc:sldMkLst>
          <pc:docMk/>
          <pc:sldMk cId="3847112895" sldId="280"/>
        </pc:sldMkLst>
        <pc:spChg chg="mod">
          <ac:chgData name="Mr. PPT" userId="6442ff2356111531" providerId="LiveId" clId="{32B4634E-F5C6-46B4-A084-9DD4B4CCDB14}" dt="2022-09-29T02:08:52.644" v="8" actId="20577"/>
          <ac:spMkLst>
            <pc:docMk/>
            <pc:sldMk cId="3847112895" sldId="280"/>
            <ac:spMk id="4" creationId="{8E9C06B2-3682-4D47-AFFA-10D649C13055}"/>
          </ac:spMkLst>
        </pc:spChg>
        <pc:picChg chg="add mod">
          <ac:chgData name="Mr. PPT" userId="6442ff2356111531" providerId="LiveId" clId="{32B4634E-F5C6-46B4-A084-9DD4B4CCDB14}" dt="2022-09-29T02:08:11.152" v="6" actId="1076"/>
          <ac:picMkLst>
            <pc:docMk/>
            <pc:sldMk cId="3847112895" sldId="280"/>
            <ac:picMk id="5" creationId="{F6E137AA-2FC4-4BA7-8C97-F1627874447A}"/>
          </ac:picMkLst>
        </pc:picChg>
      </pc:sldChg>
      <pc:sldChg chg="new del ord">
        <pc:chgData name="Mr. PPT" userId="6442ff2356111531" providerId="LiveId" clId="{32B4634E-F5C6-46B4-A084-9DD4B4CCDB14}" dt="2022-09-29T02:05:21.728" v="3" actId="47"/>
        <pc:sldMkLst>
          <pc:docMk/>
          <pc:sldMk cId="2253642509" sldId="2716"/>
        </pc:sldMkLst>
      </pc:sldChg>
    </pc:docChg>
  </pc:docChgLst>
  <pc:docChgLst>
    <pc:chgData name="Mr. PPT" userId="6442ff2356111531" providerId="LiveId" clId="{C9A97C84-3C63-45F7-BED5-E40506D15696}"/>
    <pc:docChg chg="undo redo custSel addSld delSld modSld sldOrd delMainMaster modMainMaster addSection modSection">
      <pc:chgData name="Mr. PPT" userId="6442ff2356111531" providerId="LiveId" clId="{C9A97C84-3C63-45F7-BED5-E40506D15696}" dt="2022-09-29T01:54:41.923" v="4225" actId="20577"/>
      <pc:docMkLst>
        <pc:docMk/>
      </pc:docMkLst>
      <pc:sldChg chg="addSp delSp modSp del mod ord">
        <pc:chgData name="Mr. PPT" userId="6442ff2356111531" providerId="LiveId" clId="{C9A97C84-3C63-45F7-BED5-E40506D15696}" dt="2022-09-28T10:48:41.356" v="4032" actId="47"/>
        <pc:sldMkLst>
          <pc:docMk/>
          <pc:sldMk cId="2853584102" sldId="257"/>
        </pc:sldMkLst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3" creationId="{ED96EC04-B842-424F-81AB-7D09B84FB13A}"/>
          </ac:spMkLst>
        </pc:spChg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4" creationId="{4B0419C0-AB7A-491E-9231-9563A4DF7C42}"/>
          </ac:spMkLst>
        </pc:spChg>
        <pc:picChg chg="mod">
          <ac:chgData name="Mr. PPT" userId="6442ff2356111531" providerId="LiveId" clId="{C9A97C84-3C63-45F7-BED5-E40506D15696}" dt="2022-09-28T02:07:44.488" v="206" actId="1076"/>
          <ac:picMkLst>
            <pc:docMk/>
            <pc:sldMk cId="2853584102" sldId="257"/>
            <ac:picMk id="1026" creationId="{C5103E16-3320-4EDD-923D-F6237087A180}"/>
          </ac:picMkLst>
        </pc:picChg>
        <pc:cxnChg chg="add del mod">
          <ac:chgData name="Mr. PPT" userId="6442ff2356111531" providerId="LiveId" clId="{C9A97C84-3C63-45F7-BED5-E40506D15696}" dt="2022-09-28T02:10:48.793" v="251" actId="478"/>
          <ac:cxnSpMkLst>
            <pc:docMk/>
            <pc:sldMk cId="2853584102" sldId="257"/>
            <ac:cxnSpMk id="5" creationId="{7DB44041-3A02-426E-8CBA-522816CBACD8}"/>
          </ac:cxnSpMkLst>
        </pc:cxnChg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29989263" sldId="258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84472308" sldId="259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040571058" sldId="260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059133445" sldId="261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806688763" sldId="262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695813690" sldId="263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250117737" sldId="264"/>
        </pc:sldMkLst>
      </pc:sldChg>
      <pc:sldChg chg="del">
        <pc:chgData name="Mr. PPT" userId="6442ff2356111531" providerId="LiveId" clId="{C9A97C84-3C63-45F7-BED5-E40506D15696}" dt="2022-09-28T06:46:11.908" v="1822" actId="47"/>
        <pc:sldMkLst>
          <pc:docMk/>
          <pc:sldMk cId="2004667479" sldId="265"/>
        </pc:sldMkLst>
      </pc:sldChg>
      <pc:sldChg chg="addSp delSp modSp new del mod ord setBg modAnim">
        <pc:chgData name="Mr. PPT" userId="6442ff2356111531" providerId="LiveId" clId="{C9A97C84-3C63-45F7-BED5-E40506D15696}" dt="2022-09-28T03:43:06.118" v="665" actId="47"/>
        <pc:sldMkLst>
          <pc:docMk/>
          <pc:sldMk cId="778625918" sldId="266"/>
        </pc:sldMkLst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2" creationId="{1C8AF35D-A87F-4D0E-86FD-9AD6ECF8CC35}"/>
          </ac:spMkLst>
        </pc:spChg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3" creationId="{A4CEDC61-8AD7-4384-86A4-2002EF829BB7}"/>
          </ac:spMkLst>
        </pc:spChg>
        <pc:spChg chg="add mod">
          <ac:chgData name="Mr. PPT" userId="6442ff2356111531" providerId="LiveId" clId="{C9A97C84-3C63-45F7-BED5-E40506D15696}" dt="2022-09-28T02:43:19.267" v="629" actId="207"/>
          <ac:spMkLst>
            <pc:docMk/>
            <pc:sldMk cId="778625918" sldId="266"/>
            <ac:spMk id="4" creationId="{277D56F2-3039-4B96-9EE2-1DFB3D7734BF}"/>
          </ac:spMkLst>
        </pc:spChg>
        <pc:spChg chg="add mod">
          <ac:chgData name="Mr. PPT" userId="6442ff2356111531" providerId="LiveId" clId="{C9A97C84-3C63-45F7-BED5-E40506D15696}" dt="2022-09-28T02:43:00.796" v="627" actId="207"/>
          <ac:spMkLst>
            <pc:docMk/>
            <pc:sldMk cId="778625918" sldId="266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2:21:57.765" v="423" actId="478"/>
          <ac:spMkLst>
            <pc:docMk/>
            <pc:sldMk cId="778625918" sldId="266"/>
            <ac:spMk id="10" creationId="{B94642C4-3883-4887-8EE4-55700A04E90A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2:20:39.884" v="358" actId="571"/>
          <ac:spMkLst>
            <pc:docMk/>
            <pc:sldMk cId="778625918" sldId="266"/>
            <ac:spMk id="14" creationId="{4643BC97-6559-4021-80B1-2A3F78D44E5D}"/>
          </ac:spMkLst>
        </pc:spChg>
        <pc:spChg chg="add mod">
          <ac:chgData name="Mr. PPT" userId="6442ff2356111531" providerId="LiveId" clId="{C9A97C84-3C63-45F7-BED5-E40506D15696}" dt="2022-09-28T02:33:45.886" v="613" actId="14100"/>
          <ac:spMkLst>
            <pc:docMk/>
            <pc:sldMk cId="778625918" sldId="266"/>
            <ac:spMk id="15" creationId="{5BF32813-582D-4D42-A9F6-613DE57ABA70}"/>
          </ac:spMkLst>
        </pc:spChg>
        <pc:spChg chg="add mod">
          <ac:chgData name="Mr. PPT" userId="6442ff2356111531" providerId="LiveId" clId="{C9A97C84-3C63-45F7-BED5-E40506D15696}" dt="2022-09-28T02:35:31.770" v="615" actId="20577"/>
          <ac:spMkLst>
            <pc:docMk/>
            <pc:sldMk cId="778625918" sldId="266"/>
            <ac:spMk id="16" creationId="{1B06EB21-742C-4CEE-A46B-4E55617396C0}"/>
          </ac:spMkLst>
        </pc:spChg>
        <pc:grpChg chg="add del mod">
          <ac:chgData name="Mr. PPT" userId="6442ff2356111531" providerId="LiveId" clId="{C9A97C84-3C63-45F7-BED5-E40506D15696}" dt="2022-09-28T02:20:13.067" v="351" actId="165"/>
          <ac:grpSpMkLst>
            <pc:docMk/>
            <pc:sldMk cId="778625918" sldId="266"/>
            <ac:grpSpMk id="9" creationId="{13A73971-52C5-460C-86F8-44BFBF1EE644}"/>
          </ac:grpSpMkLst>
        </pc:grpChg>
        <pc:grpChg chg="add mod">
          <ac:chgData name="Mr. PPT" userId="6442ff2356111531" providerId="LiveId" clId="{C9A97C84-3C63-45F7-BED5-E40506D15696}" dt="2022-09-28T02:28:28.756" v="457" actId="1035"/>
          <ac:grpSpMkLst>
            <pc:docMk/>
            <pc:sldMk cId="778625918" sldId="266"/>
            <ac:grpSpMk id="17" creationId="{D8078EF7-62F1-446E-8ABC-38146DC6B212}"/>
          </ac:grpSpMkLst>
        </pc:grpChg>
        <pc:picChg chg="add mod">
          <ac:chgData name="Mr. PPT" userId="6442ff2356111531" providerId="LiveId" clId="{C9A97C84-3C63-45F7-BED5-E40506D15696}" dt="2022-09-28T02:43:25.853" v="631" actId="1076"/>
          <ac:picMkLst>
            <pc:docMk/>
            <pc:sldMk cId="778625918" sldId="266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2:11:23.356" v="255" actId="478"/>
          <ac:cxnSpMkLst>
            <pc:docMk/>
            <pc:sldMk cId="778625918" sldId="266"/>
            <ac:cxnSpMk id="6" creationId="{EF167AD6-A730-466B-AFC1-E5BAD167FCA4}"/>
          </ac:cxnSpMkLst>
        </pc:cxnChg>
      </pc:sldChg>
      <pc:sldChg chg="addSp modSp del mod">
        <pc:chgData name="Mr. PPT" userId="6442ff2356111531" providerId="LiveId" clId="{C9A97C84-3C63-45F7-BED5-E40506D15696}" dt="2022-09-28T08:09:45.056" v="2682" actId="47"/>
        <pc:sldMkLst>
          <pc:docMk/>
          <pc:sldMk cId="2980619413" sldId="266"/>
        </pc:sldMkLst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2" creationId="{50EC47E0-B92A-4BAD-A227-ED63C5CA06A1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3" creationId="{6D43A0A1-9703-4E0B-9C25-8D8E8828601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4" creationId="{5068926D-F234-45E2-B513-E5770CC2053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5" creationId="{829D6614-F652-4711-A047-37B2B90C715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5" creationId="{2D1CD4ED-4635-4463-B594-810EC5DD8B26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6" creationId="{B66A4E76-1823-4D46-9235-9088A2E87E6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7" creationId="{DD0A3DF8-B2CC-4B77-AEAB-99A8F2453B6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8" creationId="{9D14CDD4-378A-4476-905A-7D6F6D08B8A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1" creationId="{28D85935-F28F-4992-81EE-C893B4E178B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2" creationId="{310F2CE8-DB85-475D-9350-AAF7D6914AB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3" creationId="{9CF0CA7A-53F4-428C-9CC2-F5474431EFC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4" creationId="{D40E993A-899A-4F8C-889D-63EBC46F95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3" creationId="{8331DD8E-02A2-4331-8EAA-BFE0CFE1355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4" creationId="{7DDAF7B9-8E63-4B61-BFC3-D75DA41EC47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5" creationId="{31DE790F-F160-452C-9C6D-F7AC06A53CF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6" creationId="{525A7072-3D6E-4B05-911D-56E0ED76F9D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9" creationId="{6F38ED59-6486-469A-9B12-301B91B89D7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0" creationId="{C9861FB6-E552-4358-93B4-706EBFE1043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1" creationId="{431F52F2-B9F5-4660-AB55-2B982BA8CDF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3" creationId="{15A6B6B0-CAE7-423A-B3E6-ABB2DBBE616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4" creationId="{72B0F5AA-6A01-481D-A6DB-2F707313083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5" creationId="{F438BFE8-54F9-4900-AABE-671C232EA8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6" creationId="{1A242912-9523-4B35-852A-FCC0B97CB8F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7" creationId="{76B928B3-B98C-46D5-B617-E4ADC65F6D8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8" creationId="{F6390E23-8E75-4BFC-A002-6C902FB6BEB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9" creationId="{EE0EB404-116A-4D55-8B68-65096D2C43F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1" creationId="{0F2AC8E5-E2EC-4DE8-A8F5-31C25C31A5B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2" creationId="{1BA428D6-06C8-437B-B4D1-FA32483C969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3" creationId="{F7AE4FEF-F437-451C-B9F9-60C2698FB49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4" creationId="{C1FA5C3F-A99F-4B58-9DD6-67E919F8222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5" creationId="{6B16F436-8CB4-4890-B952-1C9E3F1839A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6" creationId="{C139C7D7-2C22-4479-8445-4709554B63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7" creationId="{C67F2A9E-BF67-4B93-8BB7-19C30B077F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8" creationId="{30E51FEA-E8A3-4A54-9034-12030970694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9" creationId="{602B4B56-FA3E-46D2-BC46-3E8DE055B3C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0" creationId="{31D8E398-B0B5-432C-971E-D09AAE23EE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3" creationId="{3BEE33D9-632A-49BB-B057-9B5D665BB09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4" creationId="{27EBBCA1-9A1D-455A-825F-3DDA02FCEB7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5" creationId="{0D11F9AB-E96D-43E2-82CF-6BF84A6F3C4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6" creationId="{4FF44CF1-2603-4217-8563-D007F0E35E2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7" creationId="{B42A4BFF-3756-46AE-89B3-427F90B988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8" creationId="{58FF54F8-BC7D-47B5-AF31-9E9A541637C4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2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6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7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8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2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3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4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5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9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0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6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68" creationId="{4F99720A-966C-4816-BC0E-EA654D7F657B}"/>
          </ac:spMkLst>
        </pc:spChg>
        <pc:grpChg chg="add 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2" creationId="{FC8BD18C-56CE-4F55-9E93-7935F86B8E82}"/>
          </ac:grpSpMkLst>
        </pc:grpChg>
        <pc:grpChg chg="add mod">
          <ac:chgData name="Mr. PPT" userId="6442ff2356111531" providerId="LiveId" clId="{C9A97C84-3C63-45F7-BED5-E40506D15696}" dt="2022-09-28T08:09:09.141" v="2681" actId="1076"/>
          <ac:grpSpMkLst>
            <pc:docMk/>
            <pc:sldMk cId="2980619413" sldId="266"/>
            <ac:grpSpMk id="3" creationId="{20FB73D0-D631-4BF8-BE90-37587B5AE39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98" creationId="{E40C5C77-AB13-48C5-B4A3-269058346EBD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02" creationId="{5FABC8FE-785F-4AE4-9C36-C224A6CACCA2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10" creationId="{23592362-7520-4044-8529-65B36B28A21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1" creationId="{F3F15334-2FE9-4C07-99A9-7DA89A89D063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2" creationId="{66C5C8BC-2D3C-44AC-B1B0-6DF64B2BFEF0}"/>
          </ac:grpSpMkLst>
        </pc:grpChg>
      </pc:sldChg>
      <pc:sldChg chg="addSp delSp modSp add mod ord setBg addAnim delAnim modAnim">
        <pc:chgData name="Mr. PPT" userId="6442ff2356111531" providerId="LiveId" clId="{C9A97C84-3C63-45F7-BED5-E40506D15696}" dt="2022-09-29T01:32:53.495" v="4115" actId="1076"/>
        <pc:sldMkLst>
          <pc:docMk/>
          <pc:sldMk cId="2998782927" sldId="267"/>
        </pc:sldMkLst>
        <pc:spChg chg="mod">
          <ac:chgData name="Mr. PPT" userId="6442ff2356111531" providerId="LiveId" clId="{C9A97C84-3C63-45F7-BED5-E40506D15696}" dt="2022-09-28T02:47:02.823" v="645" actId="207"/>
          <ac:spMkLst>
            <pc:docMk/>
            <pc:sldMk cId="2998782927" sldId="267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02:47:07.450" v="646" actId="207"/>
          <ac:spMkLst>
            <pc:docMk/>
            <pc:sldMk cId="2998782927" sldId="267"/>
            <ac:spMk id="5" creationId="{DDC0B704-F02D-48F8-8820-B042C0E8AFD9}"/>
          </ac:spMkLst>
        </pc:spChg>
        <pc:spChg chg="add del mod">
          <ac:chgData name="Mr. PPT" userId="6442ff2356111531" providerId="LiveId" clId="{C9A97C84-3C63-45F7-BED5-E40506D15696}" dt="2022-09-28T04:30:08.979" v="804" actId="478"/>
          <ac:spMkLst>
            <pc:docMk/>
            <pc:sldMk cId="2998782927" sldId="267"/>
            <ac:spMk id="10" creationId="{6443BF3C-0CB3-4C09-9FF9-00C9612CF8F2}"/>
          </ac:spMkLst>
        </pc:spChg>
        <pc:spChg chg="mod topLvl">
          <ac:chgData name="Mr. PPT" userId="6442ff2356111531" providerId="LiveId" clId="{C9A97C84-3C63-45F7-BED5-E40506D15696}" dt="2022-09-28T02:47:28.611" v="650" actId="207"/>
          <ac:spMkLst>
            <pc:docMk/>
            <pc:sldMk cId="2998782927" sldId="267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47:23.991" v="649" actId="207"/>
          <ac:spMkLst>
            <pc:docMk/>
            <pc:sldMk cId="2998782927" sldId="267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47:20.727" v="648" actId="207"/>
          <ac:spMkLst>
            <pc:docMk/>
            <pc:sldMk cId="2998782927" sldId="267"/>
            <ac:spMk id="13" creationId="{0FA52565-BCB7-4DDA-B115-9A2A9B983060}"/>
          </ac:spMkLst>
        </pc:spChg>
        <pc:spChg chg="add del mod">
          <ac:chgData name="Mr. PPT" userId="6442ff2356111531" providerId="LiveId" clId="{C9A97C84-3C63-45F7-BED5-E40506D15696}" dt="2022-09-28T04:25:00.621" v="756" actId="478"/>
          <ac:spMkLst>
            <pc:docMk/>
            <pc:sldMk cId="2998782927" sldId="267"/>
            <ac:spMk id="14" creationId="{02B46692-E8F7-4C31-9BCD-F3BA1352857B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4" creationId="{132EFE9A-6836-4D4E-9AD1-0B9A5725DA7E}"/>
          </ac:spMkLst>
        </pc:spChg>
        <pc:spChg chg="add del mod">
          <ac:chgData name="Mr. PPT" userId="6442ff2356111531" providerId="LiveId" clId="{C9A97C84-3C63-45F7-BED5-E40506D15696}" dt="2022-09-28T04:22:55.910" v="732" actId="478"/>
          <ac:spMkLst>
            <pc:docMk/>
            <pc:sldMk cId="2998782927" sldId="267"/>
            <ac:spMk id="17" creationId="{4816B5FB-7FCB-4CF4-9D39-0060AE9676F8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8" creationId="{786FCBE0-6416-443B-AC9F-163417C71E0A}"/>
          </ac:spMkLst>
        </pc:spChg>
        <pc:spChg chg="mo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0" creationId="{C983CB63-ABEC-4A6B-85F1-9820E6C50C36}"/>
          </ac:spMkLst>
        </pc:spChg>
        <pc:spChg chg="add del">
          <ac:chgData name="Mr. PPT" userId="6442ff2356111531" providerId="LiveId" clId="{C9A97C84-3C63-45F7-BED5-E40506D15696}" dt="2022-09-28T03:39:38.346" v="655" actId="22"/>
          <ac:spMkLst>
            <pc:docMk/>
            <pc:sldMk cId="2998782927" sldId="267"/>
            <ac:spMk id="20" creationId="{FEEC6ECB-EB97-4414-A209-5F9045335FE3}"/>
          </ac:spMkLst>
        </pc:spChg>
        <pc:spChg chg="del mod topLvl">
          <ac:chgData name="Mr. PPT" userId="6442ff2356111531" providerId="LiveId" clId="{C9A97C84-3C63-45F7-BED5-E40506D15696}" dt="2022-09-28T04:20:50.589" v="684" actId="478"/>
          <ac:spMkLst>
            <pc:docMk/>
            <pc:sldMk cId="2998782927" sldId="267"/>
            <ac:spMk id="21" creationId="{C126B4C2-B0C1-4F9C-919C-D461ABC8978C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2" creationId="{4C77686C-E271-426F-92C1-FC00F13A10EA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3" creationId="{E1552FA1-C0C2-4D1C-9DDC-7FADCD5EC726}"/>
          </ac:spMkLst>
        </pc:spChg>
        <pc:spChg chg="del mod topLvl">
          <ac:chgData name="Mr. PPT" userId="6442ff2356111531" providerId="LiveId" clId="{C9A97C84-3C63-45F7-BED5-E40506D15696}" dt="2022-09-28T04:21:54.850" v="698" actId="478"/>
          <ac:spMkLst>
            <pc:docMk/>
            <pc:sldMk cId="2998782927" sldId="267"/>
            <ac:spMk id="25" creationId="{2593D4FA-DCF1-472C-B3ED-9B00CFB40F89}"/>
          </ac:spMkLst>
        </pc:spChg>
        <pc:spChg chg="del mod topLvl">
          <ac:chgData name="Mr. PPT" userId="6442ff2356111531" providerId="LiveId" clId="{C9A97C84-3C63-45F7-BED5-E40506D15696}" dt="2022-09-28T04:21:49.458" v="695" actId="478"/>
          <ac:spMkLst>
            <pc:docMk/>
            <pc:sldMk cId="2998782927" sldId="267"/>
            <ac:spMk id="26" creationId="{D1D64B98-9F0C-48B0-8D15-3F1637629DD3}"/>
          </ac:spMkLst>
        </pc:spChg>
        <pc:spChg chg="add mod or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9" creationId="{2D7090B8-DDDC-4A98-B90B-49F7EC60A843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0" creationId="{946C6E15-EC48-40A3-8A99-71364A72065F}"/>
          </ac:spMkLst>
        </pc:spChg>
        <pc:spChg chg="add del mod">
          <ac:chgData name="Mr. PPT" userId="6442ff2356111531" providerId="LiveId" clId="{C9A97C84-3C63-45F7-BED5-E40506D15696}" dt="2022-09-28T04:38:45.542" v="850" actId="478"/>
          <ac:spMkLst>
            <pc:docMk/>
            <pc:sldMk cId="2998782927" sldId="267"/>
            <ac:spMk id="31" creationId="{F0DEBC9A-29C0-4B8F-B9E4-3DE6FB7DB0AE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2" creationId="{70905D6A-C846-46D9-B3E9-44850B6E95A9}"/>
          </ac:spMkLst>
        </pc:spChg>
        <pc:spChg chg="del mod ord topLvl">
          <ac:chgData name="Mr. PPT" userId="6442ff2356111531" providerId="LiveId" clId="{C9A97C84-3C63-45F7-BED5-E40506D15696}" dt="2022-09-28T04:27:04.043" v="773" actId="478"/>
          <ac:spMkLst>
            <pc:docMk/>
            <pc:sldMk cId="2998782927" sldId="267"/>
            <ac:spMk id="34" creationId="{26B2F227-481F-4B71-A684-9679B16C4DB6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6" creationId="{BE2D439E-B5E4-4D37-90ED-4CC7DE63A6A8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7" creationId="{40F95968-A3AC-4F90-A819-D597A8D8F2DF}"/>
          </ac:spMkLst>
        </pc:spChg>
        <pc:spChg chg="add mod">
          <ac:chgData name="Mr. PPT" userId="6442ff2356111531" providerId="LiveId" clId="{C9A97C84-3C63-45F7-BED5-E40506D15696}" dt="2022-09-28T04:30:12.900" v="806" actId="555"/>
          <ac:spMkLst>
            <pc:docMk/>
            <pc:sldMk cId="2998782927" sldId="267"/>
            <ac:spMk id="39" creationId="{7D3D201C-385F-4218-8BC4-7F8864620D2D}"/>
          </ac:spMkLst>
        </pc:spChg>
        <pc:grpChg chg="add del mod topLvl">
          <ac:chgData name="Mr. PPT" userId="6442ff2356111531" providerId="LiveId" clId="{C9A97C84-3C63-45F7-BED5-E40506D15696}" dt="2022-09-28T04:27:12.241" v="775" actId="165"/>
          <ac:grpSpMkLst>
            <pc:docMk/>
            <pc:sldMk cId="2998782927" sldId="267"/>
            <ac:grpSpMk id="2" creationId="{B1F105C2-F239-429A-B6EF-7BDFA7979D64}"/>
          </ac:grpSpMkLst>
        </pc:grpChg>
        <pc:grpChg chg="add del mod">
          <ac:chgData name="Mr. PPT" userId="6442ff2356111531" providerId="LiveId" clId="{C9A97C84-3C63-45F7-BED5-E40506D15696}" dt="2022-09-28T04:27:08.786" v="774" actId="165"/>
          <ac:grpSpMkLst>
            <pc:docMk/>
            <pc:sldMk cId="2998782927" sldId="267"/>
            <ac:grpSpMk id="3" creationId="{D7A6B444-A4BE-4D8B-8A2A-250B69872D7A}"/>
          </ac:grpSpMkLst>
        </pc:grpChg>
        <pc:grpChg chg="add del mod">
          <ac:chgData name="Mr. PPT" userId="6442ff2356111531" providerId="LiveId" clId="{C9A97C84-3C63-45F7-BED5-E40506D15696}" dt="2022-09-28T04:28:06.932" v="783" actId="165"/>
          <ac:grpSpMkLst>
            <pc:docMk/>
            <pc:sldMk cId="2998782927" sldId="267"/>
            <ac:grpSpMk id="6" creationId="{0A6ED820-A4E2-486F-9CD2-5100914A1865}"/>
          </ac:grpSpMkLst>
        </pc:grpChg>
        <pc:grpChg chg="add del mod">
          <ac:chgData name="Mr. PPT" userId="6442ff2356111531" providerId="LiveId" clId="{C9A97C84-3C63-45F7-BED5-E40506D15696}" dt="2022-09-28T04:29:21.105" v="791" actId="165"/>
          <ac:grpSpMkLst>
            <pc:docMk/>
            <pc:sldMk cId="2998782927" sldId="267"/>
            <ac:grpSpMk id="7" creationId="{EB724CB5-4BBB-4A5E-80B1-D419F933C84C}"/>
          </ac:grpSpMkLst>
        </pc:grpChg>
        <pc:grpChg chg="add del mod">
          <ac:chgData name="Mr. PPT" userId="6442ff2356111531" providerId="LiveId" clId="{C9A97C84-3C63-45F7-BED5-E40506D15696}" dt="2022-09-28T07:05:13.257" v="2016" actId="165"/>
          <ac:grpSpMkLst>
            <pc:docMk/>
            <pc:sldMk cId="2998782927" sldId="267"/>
            <ac:grpSpMk id="8" creationId="{298191E3-2A17-423C-B95A-2B5DD19280B1}"/>
          </ac:grpSpMkLst>
        </pc:grpChg>
        <pc:grpChg chg="del">
          <ac:chgData name="Mr. PPT" userId="6442ff2356111531" providerId="LiveId" clId="{C9A97C84-3C63-45F7-BED5-E40506D15696}" dt="2022-09-28T02:44:16.633" v="634" actId="165"/>
          <ac:grpSpMkLst>
            <pc:docMk/>
            <pc:sldMk cId="2998782927" sldId="267"/>
            <ac:grpSpMk id="17" creationId="{D8078EF7-62F1-446E-8ABC-38146DC6B212}"/>
          </ac:grpSpMkLst>
        </pc:grpChg>
        <pc:grpChg chg="add del mod">
          <ac:chgData name="Mr. PPT" userId="6442ff2356111531" providerId="LiveId" clId="{C9A97C84-3C63-45F7-BED5-E40506D15696}" dt="2022-09-28T04:20:45.885" v="683" actId="165"/>
          <ac:grpSpMkLst>
            <pc:docMk/>
            <pc:sldMk cId="2998782927" sldId="267"/>
            <ac:grpSpMk id="18" creationId="{1E9F9472-6EEA-4354-8AD8-69D9DB82BE01}"/>
          </ac:grpSpMkLst>
        </pc:grpChg>
        <pc:grpChg chg="add del mod">
          <ac:chgData name="Mr. PPT" userId="6442ff2356111531" providerId="LiveId" clId="{C9A97C84-3C63-45F7-BED5-E40506D15696}" dt="2022-09-28T04:21:40.847" v="693" actId="165"/>
          <ac:grpSpMkLst>
            <pc:docMk/>
            <pc:sldMk cId="2998782927" sldId="267"/>
            <ac:grpSpMk id="24" creationId="{C0338334-443F-48A2-8BDE-EF67E112C23C}"/>
          </ac:grpSpMkLst>
        </pc:grpChg>
        <pc:grpChg chg="add del mod">
          <ac:chgData name="Mr. PPT" userId="6442ff2356111531" providerId="LiveId" clId="{C9A97C84-3C63-45F7-BED5-E40506D15696}" dt="2022-09-28T04:26:59.200" v="770" actId="165"/>
          <ac:grpSpMkLst>
            <pc:docMk/>
            <pc:sldMk cId="2998782927" sldId="267"/>
            <ac:grpSpMk id="33" creationId="{93A1BEE0-F2E3-43D9-97B7-A131D0B6B678}"/>
          </ac:grpSpMkLst>
        </pc:grpChg>
        <pc:grpChg chg="del mod topLvl">
          <ac:chgData name="Mr. PPT" userId="6442ff2356111531" providerId="LiveId" clId="{C9A97C84-3C63-45F7-BED5-E40506D15696}" dt="2022-09-28T04:27:20.807" v="777" actId="165"/>
          <ac:grpSpMkLst>
            <pc:docMk/>
            <pc:sldMk cId="2998782927" sldId="267"/>
            <ac:grpSpMk id="35" creationId="{84E12D06-5027-4AA7-8516-373F4E04FDE7}"/>
          </ac:grpSpMkLst>
        </pc:grpChg>
        <pc:picChg chg="del">
          <ac:chgData name="Mr. PPT" userId="6442ff2356111531" providerId="LiveId" clId="{C9A97C84-3C63-45F7-BED5-E40506D15696}" dt="2022-09-28T03:39:46.314" v="656"/>
          <ac:picMkLst>
            <pc:docMk/>
            <pc:sldMk cId="2998782927" sldId="267"/>
            <ac:picMk id="7" creationId="{450317FB-E0ED-4A8C-847B-7270797AD3CC}"/>
          </ac:picMkLst>
        </pc:picChg>
        <pc:picChg chg="del">
          <ac:chgData name="Mr. PPT" userId="6442ff2356111531" providerId="LiveId" clId="{C9A97C84-3C63-45F7-BED5-E40506D15696}" dt="2022-09-28T03:39:49.407" v="657"/>
          <ac:picMkLst>
            <pc:docMk/>
            <pc:sldMk cId="2998782927" sldId="267"/>
            <ac:picMk id="8" creationId="{24110DDC-C25D-4229-9FD8-8451374A9273}"/>
          </ac:picMkLst>
        </pc:picChg>
        <pc:picChg chg="del mod">
          <ac:chgData name="Mr. PPT" userId="6442ff2356111531" providerId="LiveId" clId="{C9A97C84-3C63-45F7-BED5-E40506D15696}" dt="2022-09-28T10:49:08.709" v="4050" actId="478"/>
          <ac:picMkLst>
            <pc:docMk/>
            <pc:sldMk cId="2998782927" sldId="267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27" creationId="{32FEBFA2-46E5-445A-9D6D-AC169051D208}"/>
          </ac:picMkLst>
        </pc:picChg>
        <pc:picChg chg="add del mo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28" creationId="{16561AC9-025E-4BA3-8397-844BF6415C72}"/>
          </ac:picMkLst>
        </pc:picChg>
        <pc:picChg chg="add del mod">
          <ac:chgData name="Mr. PPT" userId="6442ff2356111531" providerId="LiveId" clId="{C9A97C84-3C63-45F7-BED5-E40506D15696}" dt="2022-09-28T04:29:46.723" v="796" actId="478"/>
          <ac:picMkLst>
            <pc:docMk/>
            <pc:sldMk cId="2998782927" sldId="267"/>
            <ac:picMk id="38" creationId="{16BED6C0-04F0-4999-A655-C351DD3E5EC0}"/>
          </ac:picMkLst>
        </pc:picChg>
        <pc:picChg chg="add del mod or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40" creationId="{E52CC1CE-EBBE-404C-9093-4960790F91A5}"/>
          </ac:picMkLst>
        </pc:picChg>
        <pc:picChg chg="add del mod or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41" creationId="{257705F2-27B7-40DC-B20B-89088EB48C64}"/>
          </ac:picMkLst>
        </pc:picChg>
        <pc:picChg chg="mod modCrop">
          <ac:chgData name="Mr. PPT" userId="6442ff2356111531" providerId="LiveId" clId="{C9A97C84-3C63-45F7-BED5-E40506D15696}" dt="2022-09-29T01:32:53.495" v="4115" actId="1076"/>
          <ac:picMkLst>
            <pc:docMk/>
            <pc:sldMk cId="2998782927" sldId="267"/>
            <ac:picMk id="42" creationId="{EECBF71E-00B6-4250-8596-3CEF799EF8A7}"/>
          </ac:picMkLst>
        </pc:picChg>
        <pc:picChg chg="mod modCrop">
          <ac:chgData name="Mr. PPT" userId="6442ff2356111531" providerId="LiveId" clId="{C9A97C84-3C63-45F7-BED5-E40506D15696}" dt="2022-09-28T04:35:40.111" v="825" actId="18131"/>
          <ac:picMkLst>
            <pc:docMk/>
            <pc:sldMk cId="2998782927" sldId="267"/>
            <ac:picMk id="43" creationId="{0F9B58A6-5246-485C-8D71-EE51DF86FBB9}"/>
          </ac:picMkLst>
        </pc:picChg>
      </pc:sldChg>
      <pc:sldChg chg="addSp delSp modSp add del mod">
        <pc:chgData name="Mr. PPT" userId="6442ff2356111531" providerId="LiveId" clId="{C9A97C84-3C63-45F7-BED5-E40506D15696}" dt="2022-09-28T05:03:17.948" v="1237" actId="47"/>
        <pc:sldMkLst>
          <pc:docMk/>
          <pc:sldMk cId="3743511359" sldId="268"/>
        </pc:sldMkLst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3" creationId="{17F03023-E587-4F4A-885D-09E915D96A28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6" creationId="{810339D9-411A-47BF-9F19-39289AFCB822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8" creationId="{D1B7E9F0-4284-415D-BBCF-4944FF373DBD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9" creationId="{E075B229-BB79-4BA5-A917-DFA5094941F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1" creationId="{22409B6D-0590-4FDC-8757-8DE2B3F9BD0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2" creationId="{5D13C04D-017C-45A4-863C-806146658EF9}"/>
          </ac:spMkLst>
        </pc:spChg>
        <pc:grpChg chg="add del mod">
          <ac:chgData name="Mr. PPT" userId="6442ff2356111531" providerId="LiveId" clId="{C9A97C84-3C63-45F7-BED5-E40506D15696}" dt="2022-09-28T03:53:08.119" v="678" actId="164"/>
          <ac:grpSpMkLst>
            <pc:docMk/>
            <pc:sldMk cId="3743511359" sldId="268"/>
            <ac:grpSpMk id="4" creationId="{5B709C22-5067-4BD9-99A3-0C5080A34E36}"/>
          </ac:grpSpMkLst>
        </pc:grpChg>
      </pc:sldChg>
      <pc:sldChg chg="modSp del mod">
        <pc:chgData name="Mr. PPT" userId="6442ff2356111531" providerId="LiveId" clId="{C9A97C84-3C63-45F7-BED5-E40506D15696}" dt="2022-09-28T06:33:53.805" v="1547" actId="47"/>
        <pc:sldMkLst>
          <pc:docMk/>
          <pc:sldMk cId="3253902878" sldId="269"/>
        </pc:sldMkLst>
        <pc:spChg chg="mod">
          <ac:chgData name="Mr. PPT" userId="6442ff2356111531" providerId="LiveId" clId="{C9A97C84-3C63-45F7-BED5-E40506D15696}" dt="2022-09-28T06:25:01.688" v="1425" actId="1076"/>
          <ac:spMkLst>
            <pc:docMk/>
            <pc:sldMk cId="3253902878" sldId="269"/>
            <ac:spMk id="8" creationId="{AF794E0F-184E-477C-B653-DDF06A28142C}"/>
          </ac:spMkLst>
        </pc:spChg>
      </pc:sldChg>
      <pc:sldChg chg="del">
        <pc:chgData name="Mr. PPT" userId="6442ff2356111531" providerId="LiveId" clId="{C9A97C84-3C63-45F7-BED5-E40506D15696}" dt="2022-09-28T06:42:48.241" v="1816" actId="47"/>
        <pc:sldMkLst>
          <pc:docMk/>
          <pc:sldMk cId="1456457779" sldId="270"/>
        </pc:sldMkLst>
      </pc:sldChg>
      <pc:sldChg chg="del">
        <pc:chgData name="Mr. PPT" userId="6442ff2356111531" providerId="LiveId" clId="{C9A97C84-3C63-45F7-BED5-E40506D15696}" dt="2022-09-28T06:50:41.059" v="1896" actId="47"/>
        <pc:sldMkLst>
          <pc:docMk/>
          <pc:sldMk cId="2928064468" sldId="271"/>
        </pc:sldMkLst>
      </pc:sldChg>
      <pc:sldChg chg="del ord">
        <pc:chgData name="Mr. PPT" userId="6442ff2356111531" providerId="LiveId" clId="{C9A97C84-3C63-45F7-BED5-E40506D15696}" dt="2022-09-28T07:25:58.429" v="2186" actId="47"/>
        <pc:sldMkLst>
          <pc:docMk/>
          <pc:sldMk cId="1987464546" sldId="272"/>
        </pc:sldMkLst>
      </pc:sldChg>
      <pc:sldChg chg="new del">
        <pc:chgData name="Mr. PPT" userId="6442ff2356111531" providerId="LiveId" clId="{C9A97C84-3C63-45F7-BED5-E40506D15696}" dt="2022-09-28T10:48:41.356" v="4032" actId="47"/>
        <pc:sldMkLst>
          <pc:docMk/>
          <pc:sldMk cId="3990028964" sldId="273"/>
        </pc:sldMkLst>
      </pc:sldChg>
      <pc:sldChg chg="modSp mod">
        <pc:chgData name="Mr. PPT" userId="6442ff2356111531" providerId="LiveId" clId="{C9A97C84-3C63-45F7-BED5-E40506D15696}" dt="2022-09-29T01:54:41.923" v="4225" actId="20577"/>
        <pc:sldMkLst>
          <pc:docMk/>
          <pc:sldMk cId="3847112895" sldId="280"/>
        </pc:sldMkLst>
        <pc:spChg chg="mod">
          <ac:chgData name="Mr. PPT" userId="6442ff2356111531" providerId="LiveId" clId="{C9A97C84-3C63-45F7-BED5-E40506D15696}" dt="2022-09-29T01:54:41.923" v="4225" actId="20577"/>
          <ac:spMkLst>
            <pc:docMk/>
            <pc:sldMk cId="3847112895" sldId="280"/>
            <ac:spMk id="4" creationId="{8E9C06B2-3682-4D47-AFFA-10D649C13055}"/>
          </ac:spMkLst>
        </pc:spChg>
      </pc:sldChg>
      <pc:sldChg chg="del">
        <pc:chgData name="Mr. PPT" userId="6442ff2356111531" providerId="LiveId" clId="{C9A97C84-3C63-45F7-BED5-E40506D15696}" dt="2022-09-28T07:34:02.390" v="2313" actId="47"/>
        <pc:sldMkLst>
          <pc:docMk/>
          <pc:sldMk cId="1271077506" sldId="281"/>
        </pc:sldMkLst>
      </pc:sldChg>
      <pc:sldChg chg="del">
        <pc:chgData name="Mr. PPT" userId="6442ff2356111531" providerId="LiveId" clId="{C9A97C84-3C63-45F7-BED5-E40506D15696}" dt="2022-09-28T07:41:52.026" v="2376" actId="47"/>
        <pc:sldMkLst>
          <pc:docMk/>
          <pc:sldMk cId="4184695432" sldId="282"/>
        </pc:sldMkLst>
      </pc:sldChg>
      <pc:sldChg chg="del ord">
        <pc:chgData name="Mr. PPT" userId="6442ff2356111531" providerId="LiveId" clId="{C9A97C84-3C63-45F7-BED5-E40506D15696}" dt="2022-09-28T06:56:10.313" v="1963" actId="47"/>
        <pc:sldMkLst>
          <pc:docMk/>
          <pc:sldMk cId="1841181354" sldId="283"/>
        </pc:sldMkLst>
      </pc:sldChg>
      <pc:sldChg chg="addSp delSp modSp del mod">
        <pc:chgData name="Mr. PPT" userId="6442ff2356111531" providerId="LiveId" clId="{C9A97C84-3C63-45F7-BED5-E40506D15696}" dt="2022-09-28T10:12:17.924" v="3615" actId="47"/>
        <pc:sldMkLst>
          <pc:docMk/>
          <pc:sldMk cId="4048123273" sldId="284"/>
        </pc:sldMkLst>
        <pc:picChg chg="add del mod">
          <ac:chgData name="Mr. PPT" userId="6442ff2356111531" providerId="LiveId" clId="{C9A97C84-3C63-45F7-BED5-E40506D15696}" dt="2022-09-28T10:05:21.374" v="3513"/>
          <ac:picMkLst>
            <pc:docMk/>
            <pc:sldMk cId="4048123273" sldId="284"/>
            <ac:picMk id="30" creationId="{50A52AB9-91E9-40AF-AEC6-F4A642C5124B}"/>
          </ac:picMkLst>
        </pc:picChg>
      </pc:sldChg>
      <pc:sldChg chg="modSp del mod">
        <pc:chgData name="Mr. PPT" userId="6442ff2356111531" providerId="LiveId" clId="{C9A97C84-3C63-45F7-BED5-E40506D15696}" dt="2022-09-28T07:54:07.082" v="2493" actId="47"/>
        <pc:sldMkLst>
          <pc:docMk/>
          <pc:sldMk cId="1665484322" sldId="285"/>
        </pc:sldMkLst>
        <pc:spChg chg="mod">
          <ac:chgData name="Mr. PPT" userId="6442ff2356111531" providerId="LiveId" clId="{C9A97C84-3C63-45F7-BED5-E40506D15696}" dt="2022-09-28T07:46:04.828" v="2410" actId="1076"/>
          <ac:spMkLst>
            <pc:docMk/>
            <pc:sldMk cId="1665484322" sldId="285"/>
            <ac:spMk id="11" creationId="{2EE108B4-D9AD-417B-B9EA-22EB77331195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2" creationId="{A072621F-F1C2-4DE1-AC85-A1EC33326F1A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5" creationId="{70BA6F95-B2B4-4988-B942-172B5E6796DA}"/>
          </ac:spMkLst>
        </pc:spChg>
        <pc:spChg chg="mod">
          <ac:chgData name="Mr. PPT" userId="6442ff2356111531" providerId="LiveId" clId="{C9A97C84-3C63-45F7-BED5-E40506D15696}" dt="2022-09-28T06:04:49.881" v="1268" actId="1076"/>
          <ac:spMkLst>
            <pc:docMk/>
            <pc:sldMk cId="1665484322" sldId="285"/>
            <ac:spMk id="27" creationId="{ABF3829B-9599-47AC-B736-F90A9A8DAA62}"/>
          </ac:spMkLst>
        </pc:spChg>
      </pc:sldChg>
      <pc:sldChg chg="del">
        <pc:chgData name="Mr. PPT" userId="6442ff2356111531" providerId="LiveId" clId="{C9A97C84-3C63-45F7-BED5-E40506D15696}" dt="2022-09-28T03:49:03.237" v="670"/>
        <pc:sldMkLst>
          <pc:docMk/>
          <pc:sldMk cId="3468369499" sldId="286"/>
        </pc:sldMkLst>
      </pc:sldChg>
      <pc:sldChg chg="del">
        <pc:chgData name="Mr. PPT" userId="6442ff2356111531" providerId="LiveId" clId="{C9A97C84-3C63-45F7-BED5-E40506D15696}" dt="2022-09-28T06:24:09.978" v="1417" actId="47"/>
        <pc:sldMkLst>
          <pc:docMk/>
          <pc:sldMk cId="1567888929" sldId="291"/>
        </pc:sldMkLst>
      </pc:sldChg>
      <pc:sldChg chg="del">
        <pc:chgData name="Mr. PPT" userId="6442ff2356111531" providerId="LiveId" clId="{C9A97C84-3C63-45F7-BED5-E40506D15696}" dt="2022-09-28T08:05:47.176" v="2635" actId="47"/>
        <pc:sldMkLst>
          <pc:docMk/>
          <pc:sldMk cId="1907284875" sldId="295"/>
        </pc:sldMkLst>
      </pc:sldChg>
      <pc:sldChg chg="del ord">
        <pc:chgData name="Mr. PPT" userId="6442ff2356111531" providerId="LiveId" clId="{C9A97C84-3C63-45F7-BED5-E40506D15696}" dt="2022-09-28T04:50:50.185" v="1064" actId="47"/>
        <pc:sldMkLst>
          <pc:docMk/>
          <pc:sldMk cId="4168935617" sldId="296"/>
        </pc:sldMkLst>
      </pc:sldChg>
      <pc:sldChg chg="del">
        <pc:chgData name="Mr. PPT" userId="6442ff2356111531" providerId="LiveId" clId="{C9A97C84-3C63-45F7-BED5-E40506D15696}" dt="2022-09-28T04:36:22.538" v="826" actId="47"/>
        <pc:sldMkLst>
          <pc:docMk/>
          <pc:sldMk cId="1236404318" sldId="297"/>
        </pc:sldMkLst>
      </pc:sldChg>
      <pc:sldChg chg="del">
        <pc:chgData name="Mr. PPT" userId="6442ff2356111531" providerId="LiveId" clId="{C9A97C84-3C63-45F7-BED5-E40506D15696}" dt="2022-09-28T06:55:12.772" v="1957" actId="47"/>
        <pc:sldMkLst>
          <pc:docMk/>
          <pc:sldMk cId="447970821" sldId="298"/>
        </pc:sldMkLst>
      </pc:sldChg>
      <pc:sldChg chg="del">
        <pc:chgData name="Mr. PPT" userId="6442ff2356111531" providerId="LiveId" clId="{C9A97C84-3C63-45F7-BED5-E40506D15696}" dt="2022-09-28T08:16:48.104" v="2844" actId="47"/>
        <pc:sldMkLst>
          <pc:docMk/>
          <pc:sldMk cId="2489082622" sldId="299"/>
        </pc:sldMkLst>
      </pc:sldChg>
      <pc:sldChg chg="addSp delSp modSp del mod">
        <pc:chgData name="Mr. PPT" userId="6442ff2356111531" providerId="LiveId" clId="{C9A97C84-3C63-45F7-BED5-E40506D15696}" dt="2022-09-28T10:20:30.272" v="3726" actId="47"/>
        <pc:sldMkLst>
          <pc:docMk/>
          <pc:sldMk cId="2739501734" sldId="443"/>
        </pc:sldMkLst>
        <pc:picChg chg="add del mod">
          <ac:chgData name="Mr. PPT" userId="6442ff2356111531" providerId="LiveId" clId="{C9A97C84-3C63-45F7-BED5-E40506D15696}" dt="2022-09-28T10:15:55.558" v="3661" actId="478"/>
          <ac:picMkLst>
            <pc:docMk/>
            <pc:sldMk cId="2739501734" sldId="443"/>
            <ac:picMk id="32" creationId="{42006958-DC4C-43B6-8EB1-63080C7DF6B6}"/>
          </ac:picMkLst>
        </pc:picChg>
        <pc:picChg chg="add del mod">
          <ac:chgData name="Mr. PPT" userId="6442ff2356111531" providerId="LiveId" clId="{C9A97C84-3C63-45F7-BED5-E40506D15696}" dt="2022-09-28T10:15:54.214" v="3660" actId="478"/>
          <ac:picMkLst>
            <pc:docMk/>
            <pc:sldMk cId="2739501734" sldId="443"/>
            <ac:picMk id="33" creationId="{0A5FDE66-8F79-48C7-815C-7774A55F80CE}"/>
          </ac:picMkLst>
        </pc:pic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3688456692" sldId="444"/>
        </pc:sldMkLst>
      </pc:sldChg>
      <pc:sldChg chg="modSp del mod ord">
        <pc:chgData name="Mr. PPT" userId="6442ff2356111531" providerId="LiveId" clId="{C9A97C84-3C63-45F7-BED5-E40506D15696}" dt="2022-09-28T10:48:41.356" v="4032" actId="47"/>
        <pc:sldMkLst>
          <pc:docMk/>
          <pc:sldMk cId="882219214" sldId="445"/>
        </pc:sldMkLst>
        <pc:spChg chg="mod">
          <ac:chgData name="Mr. PPT" userId="6442ff2356111531" providerId="LiveId" clId="{C9A97C84-3C63-45F7-BED5-E40506D15696}" dt="2022-09-28T08:23:28.145" v="2866" actId="1076"/>
          <ac:spMkLst>
            <pc:docMk/>
            <pc:sldMk cId="882219214" sldId="445"/>
            <ac:spMk id="13" creationId="{00000000-0000-0000-0000-000000000000}"/>
          </ac:spMkLst>
        </pc:sp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1797984133" sldId="446"/>
        </pc:sldMkLst>
      </pc:sldChg>
      <pc:sldChg chg="addSp delSp modSp add mod setBg">
        <pc:chgData name="Mr. PPT" userId="6442ff2356111531" providerId="LiveId" clId="{C9A97C84-3C63-45F7-BED5-E40506D15696}" dt="2022-09-28T10:49:11.053" v="4051" actId="478"/>
        <pc:sldMkLst>
          <pc:docMk/>
          <pc:sldMk cId="1393752896" sldId="447"/>
        </pc:sldMkLst>
        <pc:spChg chg="add mod">
          <ac:chgData name="Mr. PPT" userId="6442ff2356111531" providerId="LiveId" clId="{C9A97C84-3C63-45F7-BED5-E40506D15696}" dt="2022-09-28T04:47:50.253" v="926" actId="12789"/>
          <ac:spMkLst>
            <pc:docMk/>
            <pc:sldMk cId="1393752896" sldId="447"/>
            <ac:spMk id="2" creationId="{770E6B9A-E246-4C6A-9F38-FE03658B0E8C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0" creationId="{C983CB63-ABEC-4A6B-85F1-9820E6C50C36}"/>
          </ac:spMkLst>
        </pc:spChg>
        <pc:spChg chg="add mod">
          <ac:chgData name="Mr. PPT" userId="6442ff2356111531" providerId="LiveId" clId="{C9A97C84-3C63-45F7-BED5-E40506D15696}" dt="2022-09-28T04:39:39.875" v="857" actId="14100"/>
          <ac:spMkLst>
            <pc:docMk/>
            <pc:sldMk cId="1393752896" sldId="447"/>
            <ac:spMk id="22" creationId="{D4E907BE-E02E-4EA6-8FFD-3287746E617B}"/>
          </ac:spMkLst>
        </pc:spChg>
        <pc:spChg chg="add del mod">
          <ac:chgData name="Mr. PPT" userId="6442ff2356111531" providerId="LiveId" clId="{C9A97C84-3C63-45F7-BED5-E40506D15696}" dt="2022-09-28T10:49:11.053" v="4051" actId="478"/>
          <ac:spMkLst>
            <pc:docMk/>
            <pc:sldMk cId="1393752896" sldId="447"/>
            <ac:spMk id="23" creationId="{AAC34C03-9D49-4375-968B-C6BA778A307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4" creationId="{009722C4-A1FC-4538-B8B5-5F583BB80DF4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5" creationId="{5F60AD43-6D4E-493B-B142-3C863A94DB17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6" creationId="{90C377B2-1EAC-498B-9FFE-10DBC3F708AC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7" creationId="{DC4B53B0-1044-43E2-8950-B620E2A9416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8" creationId="{D91AF8E6-2677-4271-8E66-6421A536AAD1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4:38:43.284" v="849" actId="478"/>
          <ac:spMkLst>
            <pc:docMk/>
            <pc:sldMk cId="1393752896" sldId="447"/>
            <ac:spMk id="31" creationId="{F0DEBC9A-29C0-4B8F-B9E4-3DE6FB7DB0AE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2" creationId="{70905D6A-C846-46D9-B3E9-44850B6E95A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3" creationId="{38047B23-E2EE-45B2-9321-3BFD3F7FBFF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4" creationId="{AE99F501-9101-4123-B6D6-582A1413EFB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5" creationId="{38BDCBB4-DB06-457B-A672-FF80721B7989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7" creationId="{40F95968-A3AC-4F90-A819-D597A8D8F2D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8" creationId="{439F9F47-4BC8-480F-A666-E811DEC37840}"/>
          </ac:spMkLst>
        </pc:spChg>
        <pc:spChg chg="del">
          <ac:chgData name="Mr. PPT" userId="6442ff2356111531" providerId="LiveId" clId="{C9A97C84-3C63-45F7-BED5-E40506D15696}" dt="2022-09-28T04:36:43.393" v="829" actId="478"/>
          <ac:spMkLst>
            <pc:docMk/>
            <pc:sldMk cId="1393752896" sldId="447"/>
            <ac:spMk id="39" creationId="{7D3D201C-385F-4218-8BC4-7F8864620D2D}"/>
          </ac:spMkLst>
        </pc:spChg>
        <pc:spChg chg="add mod">
          <ac:chgData name="Mr. PPT" userId="6442ff2356111531" providerId="LiveId" clId="{C9A97C84-3C63-45F7-BED5-E40506D15696}" dt="2022-09-28T04:40:56.548" v="868" actId="571"/>
          <ac:spMkLst>
            <pc:docMk/>
            <pc:sldMk cId="1393752896" sldId="447"/>
            <ac:spMk id="40" creationId="{0B504396-02E1-42A4-8BB0-F3B8ADA2856E}"/>
          </ac:spMkLst>
        </pc:spChg>
        <pc:spChg chg="add mod">
          <ac:chgData name="Mr. PPT" userId="6442ff2356111531" providerId="LiveId" clId="{C9A97C84-3C63-45F7-BED5-E40506D15696}" dt="2022-09-28T04:48:03.078" v="934" actId="12789"/>
          <ac:spMkLst>
            <pc:docMk/>
            <pc:sldMk cId="1393752896" sldId="447"/>
            <ac:spMk id="41" creationId="{E62F4298-0E42-4199-88CD-DDE99D70F48F}"/>
          </ac:spMkLst>
        </pc:spChg>
        <pc:spChg chg="add mod">
          <ac:chgData name="Mr. PPT" userId="6442ff2356111531" providerId="LiveId" clId="{C9A97C84-3C63-45F7-BED5-E40506D15696}" dt="2022-09-28T05:01:30.194" v="1210" actId="207"/>
          <ac:spMkLst>
            <pc:docMk/>
            <pc:sldMk cId="1393752896" sldId="447"/>
            <ac:spMk id="44" creationId="{143F1C51-3DFB-4E11-A346-6E8D0580920F}"/>
          </ac:spMkLst>
        </pc:spChg>
        <pc:spChg chg="add 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45" creationId="{2CDC7EE6-8306-4662-8077-727BDA72892A}"/>
          </ac:spMkLst>
        </pc:spChg>
        <pc:spChg chg="add 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46" creationId="{49B80E85-D3E5-4E4B-8755-8DF08B8E89B8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0" creationId="{DA894E95-5622-4A9B-97BE-99F87F01E2A0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1" creationId="{6F67F3C4-5C09-40A9-A3E1-B275187FF8B6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4" creationId="{6B772359-F3CD-4CC1-A7D1-34BC45F2B38A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5" creationId="{F02927EC-CBFB-4BDC-BABF-0891ACF9A13E}"/>
          </ac:spMkLst>
        </pc:spChg>
        <pc:grpChg chg="add del mod">
          <ac:chgData name="Mr. PPT" userId="6442ff2356111531" providerId="LiveId" clId="{C9A97C84-3C63-45F7-BED5-E40506D15696}" dt="2022-09-28T04:47:17.125" v="906" actId="165"/>
          <ac:grpSpMkLst>
            <pc:docMk/>
            <pc:sldMk cId="1393752896" sldId="447"/>
            <ac:grpSpMk id="14" creationId="{0D4AEFC5-4B64-44D2-A896-60B061A11188}"/>
          </ac:grpSpMkLst>
        </pc:grpChg>
        <pc:grpChg chg="add del mod">
          <ac:chgData name="Mr. PPT" userId="6442ff2356111531" providerId="LiveId" clId="{C9A97C84-3C63-45F7-BED5-E40506D15696}" dt="2022-09-28T04:47:23.197" v="913" actId="165"/>
          <ac:grpSpMkLst>
            <pc:docMk/>
            <pc:sldMk cId="1393752896" sldId="447"/>
            <ac:grpSpMk id="17" creationId="{67BB8D05-4AEB-401C-8152-8EA77322622C}"/>
          </ac:grpSpMkLst>
        </pc:grpChg>
        <pc:grpChg chg="add del mod">
          <ac:chgData name="Mr. PPT" userId="6442ff2356111531" providerId="LiveId" clId="{C9A97C84-3C63-45F7-BED5-E40506D15696}" dt="2022-09-28T04:47:30.445" v="917" actId="165"/>
          <ac:grpSpMkLst>
            <pc:docMk/>
            <pc:sldMk cId="1393752896" sldId="447"/>
            <ac:grpSpMk id="18" creationId="{C62EAD1D-4337-4279-A819-F64E80A8D7FE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7" creationId="{78577C15-EF3B-4414-9E21-1036E681C79B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8" creationId="{46A0C67E-C752-4713-B09E-55B0B8D5A2BD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52" creationId="{43D5668B-9EA8-4CB3-9201-05A47EBDD280}"/>
          </ac:grpSpMkLst>
        </pc:grp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6" creationId="{D081DE2F-2017-433D-A64A-274E1EB2E8A4}"/>
          </ac:picMkLst>
        </pc:picChg>
        <pc:picChg chg="add del mod ord topLvl">
          <ac:chgData name="Mr. PPT" userId="6442ff2356111531" providerId="LiveId" clId="{C9A97C84-3C63-45F7-BED5-E40506D15696}" dt="2022-09-28T04:50:19.225" v="1063" actId="478"/>
          <ac:picMkLst>
            <pc:docMk/>
            <pc:sldMk cId="1393752896" sldId="447"/>
            <ac:picMk id="8" creationId="{3A201F49-C5B9-48D9-856A-6C6570F90CA6}"/>
          </ac:picMkLst>
        </pc:pic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10" creationId="{F6E57D1B-659D-41CE-A7CB-F6BEA676D00D}"/>
          </ac:picMkLst>
        </pc:picChg>
        <pc:picChg chg="del mod">
          <ac:chgData name="Mr. PPT" userId="6442ff2356111531" providerId="LiveId" clId="{C9A97C84-3C63-45F7-BED5-E40506D15696}" dt="2022-09-28T10:49:07.651" v="4049" actId="478"/>
          <ac:picMkLst>
            <pc:docMk/>
            <pc:sldMk cId="1393752896" sldId="447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5:30.153" v="1431" actId="1076"/>
          <ac:picMkLst>
            <pc:docMk/>
            <pc:sldMk cId="1393752896" sldId="447"/>
            <ac:picMk id="21" creationId="{8690EA41-C782-4C51-81CD-6868285DB386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3" creationId="{0F9B58A6-5246-485C-8D71-EE51DF86FBB9}"/>
          </ac:picMkLst>
        </pc:picChg>
        <pc:picChg chg="del mod ord topLvl">
          <ac:chgData name="Mr. PPT" userId="6442ff2356111531" providerId="LiveId" clId="{C9A97C84-3C63-45F7-BED5-E40506D15696}" dt="2022-09-28T04:50:01.653" v="1054" actId="478"/>
          <ac:picMkLst>
            <pc:docMk/>
            <pc:sldMk cId="1393752896" sldId="447"/>
            <ac:picMk id="49" creationId="{98345085-95F6-40EC-9EC9-DECC23D68069}"/>
          </ac:picMkLst>
        </pc:picChg>
        <pc:picChg chg="mod topLvl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53" creationId="{2F88648D-9FC4-4022-A7B4-2BA403E67AD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5.618" v="4048" actId="478"/>
        <pc:sldMkLst>
          <pc:docMk/>
          <pc:sldMk cId="1273305040" sldId="448"/>
        </pc:sldMkLst>
        <pc:spChg chg="mod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13" creationId="{0FA52565-BCB7-4DDA-B115-9A2A9B983060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0" creationId="{C983CB63-ABEC-4A6B-85F1-9820E6C50C36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1" creationId="{1E3CCD16-A8B6-4BC8-A0E2-8BE40F31ABD3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2" creationId="{735F1898-5789-4C46-9385-9CA7DEB4634D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23" creationId="{D2C55DC9-C911-41D4-8386-10CFA4D0D123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4" creationId="{AEE39533-CC0A-4C51-9597-E3BEE8346EDF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5" creationId="{89D27798-EBB0-43FB-9636-A431B7C730C6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6" creationId="{411C0704-1267-477F-86A8-E2B1E79C0403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7" creationId="{1C92820C-E46C-49B5-98D1-440EDC438AB5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8" creationId="{A9A2F9DF-B977-423C-AFD4-73DA3E89AB0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0" creationId="{946C6E15-EC48-40A3-8A99-71364A72065F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1" creationId="{EDF9F468-56AB-42E4-895D-2579BBEE0E7D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2" creationId="{70905D6A-C846-46D9-B3E9-44850B6E95A9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3" creationId="{AE7EEF95-FE78-473E-B2C9-1CF291232AF8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34" creationId="{9C2F3DFE-14AC-44B0-AECF-2A4F59F0C926}"/>
          </ac:spMkLst>
        </pc:spChg>
        <pc:spChg chg="add del mod">
          <ac:chgData name="Mr. PPT" userId="6442ff2356111531" providerId="LiveId" clId="{C9A97C84-3C63-45F7-BED5-E40506D15696}" dt="2022-09-28T04:54:50.687" v="1155" actId="478"/>
          <ac:spMkLst>
            <pc:docMk/>
            <pc:sldMk cId="1273305040" sldId="448"/>
            <ac:spMk id="35" creationId="{98334ED8-2F25-4DD3-9BA4-570FF77627D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7" creationId="{40F95968-A3AC-4F90-A819-D597A8D8F2DF}"/>
          </ac:spMkLst>
        </pc:spChg>
        <pc:spChg chg="add mod topLvl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38" creationId="{7F4F047E-3FB0-43E0-98E4-B2A5BACE4837}"/>
          </ac:spMkLst>
        </pc:spChg>
        <pc:spChg chg="del">
          <ac:chgData name="Mr. PPT" userId="6442ff2356111531" providerId="LiveId" clId="{C9A97C84-3C63-45F7-BED5-E40506D15696}" dt="2022-09-28T04:51:16.601" v="1070" actId="478"/>
          <ac:spMkLst>
            <pc:docMk/>
            <pc:sldMk cId="1273305040" sldId="448"/>
            <ac:spMk id="39" creationId="{7D3D201C-385F-4218-8BC4-7F8864620D2D}"/>
          </ac:spMkLst>
        </pc:spChg>
        <pc:spChg chg="add del mod topLvl">
          <ac:chgData name="Mr. PPT" userId="6442ff2356111531" providerId="LiveId" clId="{C9A97C84-3C63-45F7-BED5-E40506D15696}" dt="2022-09-28T05:00:50.759" v="1207" actId="478"/>
          <ac:spMkLst>
            <pc:docMk/>
            <pc:sldMk cId="1273305040" sldId="448"/>
            <ac:spMk id="40" creationId="{57E94B84-A0BF-4155-B184-B630F9235D1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4" creationId="{168B8975-28AF-4A16-B91F-AE7BA5D1896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5" creationId="{CFD4486E-5E44-4B5D-87A3-616A7B0E66B5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7" creationId="{086F6600-7888-4FE1-A4AD-CED0302F730F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8" creationId="{8DACA797-D084-4C5A-BAC7-201F63B233BA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0" creationId="{47987A87-4148-4670-871B-F3EAFD62451C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1" creationId="{87096C7C-CF9E-4947-8D65-F33A41078471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3" creationId="{0832A75F-02DA-4B8F-8C76-E10C4B4F8B66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4" creationId="{EE8EA939-0D80-4173-82CE-7F663C05EB1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6" creationId="{3477E25C-8EA0-4DA9-8260-9392BE3D404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7" creationId="{AED0CB09-A277-48DF-BEED-FE00EF29728D}"/>
          </ac:spMkLst>
        </pc:spChg>
        <pc:grpChg chg="add del mod">
          <ac:chgData name="Mr. PPT" userId="6442ff2356111531" providerId="LiveId" clId="{C9A97C84-3C63-45F7-BED5-E40506D15696}" dt="2022-09-28T05:00:48.615" v="1206" actId="165"/>
          <ac:grpSpMkLst>
            <pc:docMk/>
            <pc:sldMk cId="1273305040" sldId="448"/>
            <ac:grpSpMk id="2" creationId="{436764C3-4A8B-4C4A-8096-4D83C425D371}"/>
          </ac:grpSpMkLst>
        </pc:grpChg>
        <pc:grpChg chg="add del mod">
          <ac:chgData name="Mr. PPT" userId="6442ff2356111531" providerId="LiveId" clId="{C9A97C84-3C63-45F7-BED5-E40506D15696}" dt="2022-09-28T04:59:48.893" v="1191" actId="165"/>
          <ac:grpSpMkLst>
            <pc:docMk/>
            <pc:sldMk cId="1273305040" sldId="448"/>
            <ac:grpSpMk id="3" creationId="{A1336D55-7C07-436A-A07E-B7D7E46D46EA}"/>
          </ac:grpSpMkLst>
        </pc:grpChg>
        <pc:grpChg chg="add del mod">
          <ac:chgData name="Mr. PPT" userId="6442ff2356111531" providerId="LiveId" clId="{C9A97C84-3C63-45F7-BED5-E40506D15696}" dt="2022-09-28T05:03:51.697" v="1250" actId="478"/>
          <ac:grpSpMkLst>
            <pc:docMk/>
            <pc:sldMk cId="1273305040" sldId="448"/>
            <ac:grpSpMk id="6" creationId="{D80CFD67-D119-4C2E-A697-D703C92E3F5A}"/>
          </ac:grpSpMkLst>
        </pc:grpChg>
        <pc:grpChg chg="add del mod">
          <ac:chgData name="Mr. PPT" userId="6442ff2356111531" providerId="LiveId" clId="{C9A97C84-3C63-45F7-BED5-E40506D15696}" dt="2022-09-28T05:03:53.681" v="1251" actId="478"/>
          <ac:grpSpMkLst>
            <pc:docMk/>
            <pc:sldMk cId="1273305040" sldId="448"/>
            <ac:grpSpMk id="7" creationId="{F9C99D8A-3770-4067-82DD-8465B1A6DC8B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8" creationId="{013710B8-1544-48CC-AD9B-7C2B94FF35A4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9" creationId="{8815DF23-54F8-4A07-A7A6-C8D978025391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0" creationId="{FE2CE667-4FFB-4EE3-8604-40AA5538A510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4" creationId="{A679A76E-5CB2-49FB-BFC3-2797A8480BEC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1" creationId="{C8AAE9B1-3426-418E-9214-65BCA5A91917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6" creationId="{A9D1E789-01D2-4EF6-8700-44D1781C98C8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49" creationId="{E676521B-B37D-44D1-BC01-F89F3ADFE54C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2" creationId="{91B2101A-0CFC-42DA-9381-63046E1D081A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5" creationId="{A5D24A0B-CE53-431A-9B3A-8E2B005AE65A}"/>
          </ac:grpSpMkLst>
        </pc:grpChg>
        <pc:picChg chg="del mod">
          <ac:chgData name="Mr. PPT" userId="6442ff2356111531" providerId="LiveId" clId="{C9A97C84-3C63-45F7-BED5-E40506D15696}" dt="2022-09-28T10:49:05.618" v="4048" actId="478"/>
          <ac:picMkLst>
            <pc:docMk/>
            <pc:sldMk cId="1273305040" sldId="448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3" creationId="{0F9B58A6-5246-485C-8D71-EE51DF86FBB9}"/>
          </ac:picMkLst>
        </pc:picChg>
      </pc:sldChg>
      <pc:sldChg chg="addSp delSp modSp add mod setBg">
        <pc:chgData name="Mr. PPT" userId="6442ff2356111531" providerId="LiveId" clId="{C9A97C84-3C63-45F7-BED5-E40506D15696}" dt="2022-09-28T10:49:04.573" v="4047" actId="478"/>
        <pc:sldMkLst>
          <pc:docMk/>
          <pc:sldMk cId="4154581944" sldId="449"/>
        </pc:sldMkLst>
        <pc:spChg chg="add mod or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7:06:00.649" v="2024" actId="1076"/>
          <ac:spMkLst>
            <pc:docMk/>
            <pc:sldMk cId="4154581944" sldId="449"/>
            <ac:spMk id="5" creationId="{DDC0B704-F02D-48F8-8820-B042C0E8AFD9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1" creationId="{4B3D03BA-6C3F-492F-AA76-1B4C2A510AFD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2" creationId="{83A8C3D7-1D85-4AC5-A1C0-2E8035056AA1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3" creationId="{0FA52565-BCB7-4DDA-B115-9A2A9B983060}"/>
          </ac:spMkLst>
        </pc:spChg>
        <pc:spChg chg="add mod or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17" creationId="{BCE3C76C-DD94-4C5D-A3F5-B0E486AF379C}"/>
          </ac:spMkLst>
        </pc:spChg>
        <pc:spChg chg="add del mod">
          <ac:chgData name="Mr. PPT" userId="6442ff2356111531" providerId="LiveId" clId="{C9A97C84-3C63-45F7-BED5-E40506D15696}" dt="2022-09-28T06:16:51.397" v="1333" actId="478"/>
          <ac:spMkLst>
            <pc:docMk/>
            <pc:sldMk cId="4154581944" sldId="449"/>
            <ac:spMk id="18" creationId="{4300871B-21F9-40C0-9636-45572936F531}"/>
          </ac:spMkLst>
        </pc:spChg>
        <pc:spChg chg="add del mod">
          <ac:chgData name="Mr. PPT" userId="6442ff2356111531" providerId="LiveId" clId="{C9A97C84-3C63-45F7-BED5-E40506D15696}" dt="2022-09-28T06:15:46.705" v="1306" actId="478"/>
          <ac:spMkLst>
            <pc:docMk/>
            <pc:sldMk cId="4154581944" sldId="449"/>
            <ac:spMk id="20" creationId="{D1F24FD2-5DDA-486B-A412-7830CDBA9082}"/>
          </ac:spMkLst>
        </pc:spChg>
        <pc:spChg chg="add del mod">
          <ac:chgData name="Mr. PPT" userId="6442ff2356111531" providerId="LiveId" clId="{C9A97C84-3C63-45F7-BED5-E40506D15696}" dt="2022-09-28T06:17:43.660" v="1349" actId="478"/>
          <ac:spMkLst>
            <pc:docMk/>
            <pc:sldMk cId="4154581944" sldId="449"/>
            <ac:spMk id="21" creationId="{82EF04A7-98C1-45FF-AC14-003923D265E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2" creationId="{735F1898-5789-4C46-9385-9CA7DEB4634D}"/>
          </ac:spMkLst>
        </pc:spChg>
        <pc:spChg chg="add del mod">
          <ac:chgData name="Mr. PPT" userId="6442ff2356111531" providerId="LiveId" clId="{C9A97C84-3C63-45F7-BED5-E40506D15696}" dt="2022-09-28T06:17:22.082" v="1341" actId="478"/>
          <ac:spMkLst>
            <pc:docMk/>
            <pc:sldMk cId="4154581944" sldId="449"/>
            <ac:spMk id="23" creationId="{E9E0AF61-055F-41FC-A93E-DAB7DBA7C605}"/>
          </ac:spMkLst>
        </pc:spChg>
        <pc:spChg chg="add del mod">
          <ac:chgData name="Mr. PPT" userId="6442ff2356111531" providerId="LiveId" clId="{C9A97C84-3C63-45F7-BED5-E40506D15696}" dt="2022-09-28T06:13:47.639" v="1291" actId="478"/>
          <ac:spMkLst>
            <pc:docMk/>
            <pc:sldMk cId="4154581944" sldId="449"/>
            <ac:spMk id="24" creationId="{F1B29387-1798-4C0D-AB40-B743FDFD8E5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5" creationId="{14C157F9-3DD9-47F3-AD6E-85832398C37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6" creationId="{B50020EA-2392-45D5-9D24-6C5173835C32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7" creationId="{415A2FA5-BFDA-4C78-B7F6-B59304EACEA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8" creationId="{A9A2F9DF-B977-423C-AFD4-73DA3E89AB09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9" creationId="{2D75552F-9BEA-4A49-A701-E0FE25112DEF}"/>
          </ac:spMkLst>
        </pc:spChg>
        <pc:spChg chg="add del mod">
          <ac:chgData name="Mr. PPT" userId="6442ff2356111531" providerId="LiveId" clId="{C9A97C84-3C63-45F7-BED5-E40506D15696}" dt="2022-09-28T06:20:31.571" v="1378" actId="478"/>
          <ac:spMkLst>
            <pc:docMk/>
            <pc:sldMk cId="4154581944" sldId="449"/>
            <ac:spMk id="30" creationId="{3B854617-0058-4453-9696-BD5FCF5C963A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31" creationId="{3FBF9B41-24B1-48C9-8F00-E3E421F668BA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2" creationId="{9D0FCC1B-A664-4512-B126-EA13E32D78F2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3" creationId="{7366F0EB-5234-4E17-BA96-49A266EE33FC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4" creationId="{E75749B5-5C11-4B71-95BD-F608095A737E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5" creationId="{B6C8DAB3-2668-427D-B3E8-4187F36B28E4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6" creationId="{53C3ECDD-C87B-4C7B-9CD9-3F7400CD7C09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7" creationId="{42697045-BAC2-4A7D-94DA-3D15A52729B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38" creationId="{7F4F047E-3FB0-43E0-98E4-B2A5BACE4837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39" creationId="{E7C19A0C-B638-4911-A645-B741CC747AF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0" creationId="{9705AD6F-780A-48D6-B942-2A806D0FA811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1" creationId="{AD838DE9-FF25-4403-AE79-23D6A3D11F0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2" creationId="{96FFF642-6EF8-46D0-88EB-282F9BC0C209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3" creationId="{4D1B86A0-D3B6-47BE-9273-16228B1A40B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4" creationId="{168B8975-28AF-4A16-B91F-AE7BA5D1896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5" creationId="{CFD4486E-5E44-4B5D-87A3-616A7B0E66B5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6" creationId="{3CBBD033-D345-40FA-B86E-586D907217A0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7" creationId="{086F6600-7888-4FE1-A4AD-CED0302F730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8" creationId="{8DACA797-D084-4C5A-BAC7-201F63B233BA}"/>
          </ac:spMkLst>
        </pc:spChg>
        <pc:spChg chg="add del mod">
          <ac:chgData name="Mr. PPT" userId="6442ff2356111531" providerId="LiveId" clId="{C9A97C84-3C63-45F7-BED5-E40506D15696}" dt="2022-09-28T06:13:03.037" v="1283" actId="478"/>
          <ac:spMkLst>
            <pc:docMk/>
            <pc:sldMk cId="4154581944" sldId="449"/>
            <ac:spMk id="49" creationId="{02C9F3A8-1925-4DCF-B267-9E6B76C243F5}"/>
          </ac:spMkLst>
        </pc:spChg>
        <pc:spChg chg="add del mod">
          <ac:chgData name="Mr. PPT" userId="6442ff2356111531" providerId="LiveId" clId="{C9A97C84-3C63-45F7-BED5-E40506D15696}" dt="2022-09-28T06:12:57.423" v="1281" actId="478"/>
          <ac:spMkLst>
            <pc:docMk/>
            <pc:sldMk cId="4154581944" sldId="449"/>
            <ac:spMk id="50" creationId="{D5392F15-921C-4F8B-92BB-180B0DAC2B0F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1" creationId="{4E760BA3-4420-437B-8152-3945988BB891}"/>
          </ac:spMkLst>
        </pc:spChg>
        <pc:spChg chg="add del mod">
          <ac:chgData name="Mr. PPT" userId="6442ff2356111531" providerId="LiveId" clId="{C9A97C84-3C63-45F7-BED5-E40506D15696}" dt="2022-09-28T06:13:26.498" v="1287" actId="478"/>
          <ac:spMkLst>
            <pc:docMk/>
            <pc:sldMk cId="4154581944" sldId="449"/>
            <ac:spMk id="52" creationId="{E400F522-12BD-4B8F-90F4-2535EC87669C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3" creationId="{8D0350FB-ACBE-44B0-A664-C4E30F1FE019}"/>
          </ac:spMkLst>
        </pc:spChg>
        <pc:spChg chg="add 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54" creationId="{93DDD38B-16EC-490B-B1EC-B4A6CCE8996F}"/>
          </ac:spMkLst>
        </pc:spChg>
        <pc:spChg chg="add del mod topLvl">
          <ac:chgData name="Mr. PPT" userId="6442ff2356111531" providerId="LiveId" clId="{C9A97C84-3C63-45F7-BED5-E40506D15696}" dt="2022-09-28T06:23:07.675" v="1408" actId="478"/>
          <ac:spMkLst>
            <pc:docMk/>
            <pc:sldMk cId="4154581944" sldId="449"/>
            <ac:spMk id="58" creationId="{1DF7B13C-FC02-4DF7-ADD0-2FACE3DBBEF7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59" creationId="{D1C0DCFA-0CB6-411E-893A-A3C27DC7DE2D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0" creationId="{056F1453-69CB-4752-9A2B-9A81215F5ED3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1" creationId="{443A991C-A0D8-42A9-81AD-0523A9A06519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2" creationId="{F65CD2D7-1D57-404F-BB96-4FA941386DF8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65" creationId="{58ECD1A5-80E4-4542-9A10-7A5E38F2C249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66" creationId="{506BA371-76A2-43AC-B914-3455A50B7E21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7" creationId="{8C9CFD59-D8C8-4000-8110-FDF0F89014A5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8" creationId="{6CEA15E9-496D-4D21-B488-3B85110F01AD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72" creationId="{27DBE439-8A84-4671-9FFC-6BB89926453D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73" creationId="{AA9B1E2B-209E-4E9F-87F3-1A17DC2875A3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4" creationId="{24BDDA63-1789-4326-B050-2986C9A449A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5" creationId="{C7699A08-FD3F-43BB-8CC9-A7212F3D66B8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9" creationId="{C9A85824-B294-4A2F-9803-F49115ABAA22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80" creationId="{3CF65AE7-D80B-44BF-9B28-97E1A10DA1A5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1" creationId="{9C1FB16A-3378-4656-8576-A11CDB8C079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2" creationId="{5BE7BD58-EFB5-4F10-B69B-1B45D2D82BF0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83" creationId="{1BFF4AF5-A562-46AF-8CD2-2E7112478B0F}"/>
          </ac:spMkLst>
        </pc:spChg>
        <pc:grpChg chg="add del mod">
          <ac:chgData name="Mr. PPT" userId="6442ff2356111531" providerId="LiveId" clId="{C9A97C84-3C63-45F7-BED5-E40506D15696}" dt="2022-09-28T06:22:49.054" v="1406" actId="165"/>
          <ac:grpSpMkLst>
            <pc:docMk/>
            <pc:sldMk cId="4154581944" sldId="449"/>
            <ac:grpSpMk id="3" creationId="{A63796B8-DB45-4CCF-AB44-B1DB745BCB5F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" creationId="{1753A2A1-CA96-40D3-8A9A-1AD3A66B79CA}"/>
          </ac:grpSpMkLst>
        </pc:grpChg>
        <pc:grpChg chg="add del mod">
          <ac:chgData name="Mr. PPT" userId="6442ff2356111531" providerId="LiveId" clId="{C9A97C84-3C63-45F7-BED5-E40506D15696}" dt="2022-09-28T06:23:38.174" v="1416" actId="165"/>
          <ac:grpSpMkLst>
            <pc:docMk/>
            <pc:sldMk cId="4154581944" sldId="449"/>
            <ac:grpSpMk id="7" creationId="{82B491E9-3642-4225-B93C-E8E6DE085B08}"/>
          </ac:grpSpMkLst>
        </pc:grpChg>
        <pc:grpChg chg="add del mod">
          <ac:chgData name="Mr. PPT" userId="6442ff2356111531" providerId="LiveId" clId="{C9A97C84-3C63-45F7-BED5-E40506D15696}" dt="2022-09-28T06:38:16.930" v="1594" actId="165"/>
          <ac:grpSpMkLst>
            <pc:docMk/>
            <pc:sldMk cId="4154581944" sldId="449"/>
            <ac:grpSpMk id="8" creationId="{CD1404DE-4AB9-46DD-8881-E8C7F313C5B3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4" creationId="{040F223B-8A73-496F-B6E2-8EE1A658AB4C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1" creationId="{234803A4-89F5-4D7A-9FE0-65C1D1D5C937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8" creationId="{A620BD0A-A87C-4C49-A113-B6116C716AEB}"/>
          </ac:grpSpMkLst>
        </pc:grpChg>
        <pc:picChg chg="del">
          <ac:chgData name="Mr. PPT" userId="6442ff2356111531" providerId="LiveId" clId="{C9A97C84-3C63-45F7-BED5-E40506D15696}" dt="2022-09-28T10:49:04.573" v="4047" actId="478"/>
          <ac:picMkLst>
            <pc:docMk/>
            <pc:sldMk cId="4154581944" sldId="449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5" creationId="{E032F1F3-1C9D-4406-8C4B-7BFC0C340ED6}"/>
          </ac:picMkLst>
        </pc:picChg>
        <pc:picChg chg="add 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56" creationId="{2A410FB3-D30D-43D4-9EEB-3258056A21D9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7" creationId="{8A546946-3753-4562-B5C9-A8F1646D4692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0" creationId="{12CAE271-8BEE-4D3B-B9B1-7F492C9DFFCF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7" creationId="{080E929F-635C-4599-A99B-ACC7B8693CA8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84" creationId="{B7715A4A-CB0E-4212-AC63-886C6960393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3.695" v="4046" actId="478"/>
        <pc:sldMkLst>
          <pc:docMk/>
          <pc:sldMk cId="1637959602" sldId="450"/>
        </pc:sldMkLst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6:28:37.031" v="1495" actId="552"/>
          <ac:spMkLst>
            <pc:docMk/>
            <pc:sldMk cId="1637959602" sldId="450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17" creationId="{BCE3C76C-DD94-4C5D-A3F5-B0E486AF379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6" creationId="{28501533-EFC3-48E8-B6C5-0310B1843D1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7" creationId="{5EA571C6-932C-4676-98E2-56FC934DF57D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8" creationId="{06981C86-F965-45F7-82F4-16DC4E715BF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9" creationId="{AB3527CB-E0BB-4BD4-BD49-64BA013020D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0" creationId="{ADDF5E2A-5AEE-4333-9E39-254F6948E80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1" creationId="{40B103AF-19FB-4AA2-BA67-4AF25D4CDC8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2" creationId="{250F1D98-31A1-43A0-87D1-8A9254E99065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3" creationId="{F40B77DE-FBFE-4320-B6A9-FAEB54603E1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4" creationId="{C7B9C18D-BC76-440E-88B6-FD33DFB56ECF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5" creationId="{1C9407CB-4154-4889-AE53-0CAFDC05C6B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6" creationId="{8572D094-7739-4F73-A1E7-2017C7D4D2E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7" creationId="{6C11871B-2B16-4219-BAF7-495598983B6D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0" creationId="{96F3FC77-9B17-4949-809A-EF9E21529BC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1" creationId="{4E760BA3-4420-437B-8152-3945988BB891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2" creationId="{2783878E-29F9-41DA-8E59-97F5C1701774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3" creationId="{8D0350FB-ACBE-44B0-A664-C4E30F1FE01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4" creationId="{93DDD38B-16EC-490B-B1EC-B4A6CCE8996F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5" creationId="{0BC0AC22-AADC-4EE3-8A63-CC2D8346E809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8" creationId="{6A9447D1-FD6B-475E-852F-8810597F2712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9" creationId="{55391527-0823-46DC-87D6-DC5F0EC5C68D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60" creationId="{A8D5AF8F-F600-4C4B-A8C0-009787A7954C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2" creationId="{F65CD2D7-1D57-404F-BB96-4FA941386DF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64" creationId="{398F3979-3932-42D6-AE46-3DA7DD3D0B1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5" creationId="{58ECD1A5-80E4-4542-9A10-7A5E38F2C24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6" creationId="{506BA371-76A2-43AC-B914-3455A50B7E21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7" creationId="{8C9CFD59-D8C8-4000-8110-FDF0F89014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8" creationId="{6CEA15E9-496D-4D21-B488-3B85110F01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1" creationId="{E4EDD63B-CA79-4C4C-B156-53E85933D8A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2" creationId="{27DBE439-8A84-4671-9FFC-6BB89926453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3" creationId="{AA9B1E2B-209E-4E9F-87F3-1A17DC2875A3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4" creationId="{24BDDA63-1789-4326-B050-2986C9A449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5" creationId="{C7699A08-FD3F-43BB-8CC9-A7212F3D66B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8" creationId="{1F068B2D-6C26-459B-8C06-B9E13A20FFA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9" creationId="{C9A85824-B294-4A2F-9803-F49115ABAA22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0" creationId="{3CF65AE7-D80B-44BF-9B28-97E1A10DA1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1" creationId="{9C1FB16A-3378-4656-8576-A11CDB8C079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2" creationId="{5BE7BD58-EFB5-4F10-B69B-1B45D2D82BF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3" creationId="{1BFF4AF5-A562-46AF-8CD2-2E7112478B0F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6" creationId="{BA6BBAFB-B73D-4950-AFD4-5B13B98E1618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7" creationId="{89E81598-3FA0-494D-A756-99F62AD59F0A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8" creationId="{F4EF2548-A7BF-4A72-9DE0-957EE716A8E4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89" creationId="{59B84B24-9738-4C32-96D9-FFB32529060F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90" creationId="{43620BE9-71BF-4110-A213-EE89264344C3}"/>
          </ac:spMkLst>
        </pc:spChg>
        <pc:grpChg chg="add del mod">
          <ac:chgData name="Mr. PPT" userId="6442ff2356111531" providerId="LiveId" clId="{C9A97C84-3C63-45F7-BED5-E40506D15696}" dt="2022-09-28T06:33:50.978" v="1546" actId="478"/>
          <ac:grpSpMkLst>
            <pc:docMk/>
            <pc:sldMk cId="1637959602" sldId="450"/>
            <ac:grpSpMk id="3" creationId="{DF774758-AFD4-4FD1-A47F-11D6639B53C8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" creationId="{351D310A-C119-40BD-9FBA-3C597C1931DC}"/>
          </ac:grpSpMkLst>
        </pc:grpChg>
        <pc:grpChg chg="add del mod">
          <ac:chgData name="Mr. PPT" userId="6442ff2356111531" providerId="LiveId" clId="{C9A97C84-3C63-45F7-BED5-E40506D15696}" dt="2022-09-28T06:31:36.981" v="1530" actId="165"/>
          <ac:grpSpMkLst>
            <pc:docMk/>
            <pc:sldMk cId="1637959602" sldId="450"/>
            <ac:grpSpMk id="7" creationId="{C915CE42-0515-4CEA-A43F-A70208929B02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8" creationId="{52C2F80C-EC0D-4479-AF7A-7981C7354721}"/>
          </ac:grpSpMkLst>
        </pc:grpChg>
        <pc:grpChg chg="add mod">
          <ac:chgData name="Mr. PPT" userId="6442ff2356111531" providerId="LiveId" clId="{C9A97C84-3C63-45F7-BED5-E40506D15696}" dt="2022-09-28T06:31:50.930" v="1534" actId="164"/>
          <ac:grpSpMkLst>
            <pc:docMk/>
            <pc:sldMk cId="1637959602" sldId="450"/>
            <ac:grpSpMk id="9" creationId="{E294AC52-858D-47AE-85ED-BB630D7423E4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10" creationId="{2D809CE7-7D40-4274-BB64-F0DF3BB8FA14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57" creationId="{15270B7D-8819-460D-AF19-910BE6B24CDF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1" creationId="{28842056-ECDE-4021-854C-46B4FA8388F9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85" creationId="{9B549B3B-1880-4BD9-BE41-6A9EDB7E34BB}"/>
          </ac:grpSpMkLst>
        </pc:grpChg>
        <pc:picChg chg="del">
          <ac:chgData name="Mr. PPT" userId="6442ff2356111531" providerId="LiveId" clId="{C9A97C84-3C63-45F7-BED5-E40506D15696}" dt="2022-09-28T10:49:03.695" v="4046" actId="478"/>
          <ac:picMkLst>
            <pc:docMk/>
            <pc:sldMk cId="1637959602" sldId="450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6:07.880" v="1436" actId="167"/>
          <ac:picMkLst>
            <pc:docMk/>
            <pc:sldMk cId="1637959602" sldId="450"/>
            <ac:picMk id="49" creationId="{5F2604B4-687E-4DD8-B403-927E106D6A71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56" creationId="{2A410FB3-D30D-43D4-9EEB-3258056A21D9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0" creationId="{12CAE271-8BEE-4D3B-B9B1-7F492C9DFFCF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7" creationId="{080E929F-635C-4599-A99B-ACC7B8693CA8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84" creationId="{B7715A4A-CB0E-4212-AC63-886C69603930}"/>
          </ac:picMkLst>
        </pc:picChg>
        <pc:cxnChg chg="add mod">
          <ac:chgData name="Mr. PPT" userId="6442ff2356111531" providerId="LiveId" clId="{C9A97C84-3C63-45F7-BED5-E40506D15696}" dt="2022-09-28T06:32:18.075" v="1545" actId="692"/>
          <ac:cxnSpMkLst>
            <pc:docMk/>
            <pc:sldMk cId="1637959602" sldId="450"/>
            <ac:cxnSpMk id="18" creationId="{2C27EB69-273F-4CE5-9133-B979A953C8C7}"/>
          </ac:cxnSpMkLst>
        </pc:cxnChg>
      </pc:sldChg>
      <pc:sldChg chg="addSp delSp modSp add mod setBg">
        <pc:chgData name="Mr. PPT" userId="6442ff2356111531" providerId="LiveId" clId="{C9A97C84-3C63-45F7-BED5-E40506D15696}" dt="2022-09-28T10:49:01.724" v="4045" actId="478"/>
        <pc:sldMkLst>
          <pc:docMk/>
          <pc:sldMk cId="282156560" sldId="451"/>
        </pc:sldMkLst>
        <pc:spChg chg="add mod topLvl">
          <ac:chgData name="Mr. PPT" userId="6442ff2356111531" providerId="LiveId" clId="{C9A97C84-3C63-45F7-BED5-E40506D15696}" dt="2022-09-28T06:41:13.770" v="1789" actId="12789"/>
          <ac:spMkLst>
            <pc:docMk/>
            <pc:sldMk cId="282156560" sldId="451"/>
            <ac:spMk id="26" creationId="{1699CCCE-14A1-41A4-AE79-FDF67A8B1391}"/>
          </ac:spMkLst>
        </pc:spChg>
        <pc:spChg chg="add del mod topLvl">
          <ac:chgData name="Mr. PPT" userId="6442ff2356111531" providerId="LiveId" clId="{C9A97C84-3C63-45F7-BED5-E40506D15696}" dt="2022-09-28T06:41:50.842" v="1797"/>
          <ac:spMkLst>
            <pc:docMk/>
            <pc:sldMk cId="282156560" sldId="451"/>
            <ac:spMk id="27" creationId="{D53562BF-1DBA-40B7-B119-C8B73CD5103C}"/>
          </ac:spMkLst>
        </pc:spChg>
        <pc:spChg chg="add del mod topLvl">
          <ac:chgData name="Mr. PPT" userId="6442ff2356111531" providerId="LiveId" clId="{C9A97C84-3C63-45F7-BED5-E40506D15696}" dt="2022-09-28T06:41:25.685" v="1794" actId="12788"/>
          <ac:spMkLst>
            <pc:docMk/>
            <pc:sldMk cId="282156560" sldId="451"/>
            <ac:spMk id="28" creationId="{0A227766-79D9-4EAB-AAC4-93D0B7BF53B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29" creationId="{E081AA5D-6445-4AAC-A942-B89D19F35BA4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0" creationId="{C8344285-1C13-4C09-BE35-3295AF9CCBC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1" creationId="{0F9724F7-EA32-490F-8B12-1A70C87037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3" creationId="{28424E7B-87B8-4355-9626-D02D4A295D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4" creationId="{8F4F1573-8FED-4EBD-BED0-D9BEFE058B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5" creationId="{3D4C72F9-886C-489E-A21C-284FC90F776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6" creationId="{426D4D40-C2AB-4991-B6C3-32BCFE3D17F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7" creationId="{5FC3C9B4-756C-4A3E-88AC-58C16EBA083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9" creationId="{6EE69666-A4B1-40A3-AB56-E164FE41C29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0" creationId="{27FF61A7-279A-42A3-97BE-4DA3694176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1" creationId="{3DED7A76-4C4C-40BB-8A00-D064AFAB190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2" creationId="{C076B49A-8F8A-4A2A-BAEB-2C10BA657E1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3" creationId="{51878072-E57C-4651-845C-AE71D71F304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4" creationId="{2DB38870-F439-4895-9CCF-A13C97206F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5" creationId="{5A1F4E67-67D2-4DDE-B36E-A45453C45E3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6" creationId="{11DF67A4-206B-42E4-B3FD-49AC8BFC4FA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7" creationId="{CAA8E129-9F94-49E1-83A1-0E51053D8A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8" creationId="{02F39B2C-1860-4427-8692-BED239F09B4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1" creationId="{4C49BD0F-4A2A-43EE-93F0-F8C449E5F0D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3" creationId="{7618C98C-C02C-4786-9020-55B334D16F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4" creationId="{130E497F-1901-42E6-AEB4-70469C330E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6" creationId="{88208127-D4A5-4F1E-968E-EC65B765AA3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7" creationId="{A971F239-799B-4FF4-A053-0EF321ED5B5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1" creationId="{F8EADD55-9C4A-419D-9E1D-77E8C2499B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2" creationId="{5414A821-2DA6-4E8F-A528-C800FF0E170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3" creationId="{A46C142C-96FF-450C-9C5C-0A7C9FB40B8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64" creationId="{398F3979-3932-42D6-AE46-3DA7DD3D0B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5" creationId="{9555B378-5786-40A9-8547-B1AD9E98C61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6" creationId="{596C3FDA-9E03-4D2B-9013-0EE4CA0941E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7" creationId="{6F2F9CD3-B9E3-45CB-9FE8-3745E8BED0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8" creationId="{1DCF1942-9BF6-4502-8FBA-647B671FDAB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9" creationId="{A6519499-3C9C-4B70-9BCE-1AF6E13A9A1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0" creationId="{795FA283-6B74-4B58-BCE0-8C8A9B8116BF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1" creationId="{E4EDD63B-CA79-4C4C-B156-53E85933D8A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2" creationId="{E1997B05-1DA6-4069-9463-67AC199AB72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3" creationId="{83323FC5-5658-4FFB-8BE0-3B57D92DD0C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4" creationId="{7E5DDB35-1283-4044-A209-EA20C08BEE5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5" creationId="{0BD633A7-0990-42DA-8E76-11B55D2724E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6" creationId="{90D78134-A7E3-4B46-A735-54EFEAC6BA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7" creationId="{5C773839-923D-4BE2-953F-0709995010BC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8" creationId="{1F068B2D-6C26-459B-8C06-B9E13A20FFA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9" creationId="{6CF2FFD4-ED7E-4FC6-AC0B-423C21FDC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0" creationId="{010906AC-C78A-4E94-A5A4-D078A27FE64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1" creationId="{C9477663-5600-47AA-9C12-00AAFBF511C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2" creationId="{CD281DC6-53F0-458D-9A99-859079769DD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3" creationId="{E0D6B29B-EC1C-4394-AA8A-5962272DCD8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4" creationId="{5C9FBD67-E0D8-4BA0-953B-219A5C6798E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5" creationId="{05004551-FFFA-4405-9BA8-C2FEF178B06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6" creationId="{BA6BBAFB-B73D-4950-AFD4-5B13B98E161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7" creationId="{89E81598-3FA0-494D-A756-99F62AD59F0A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8" creationId="{F4EF2548-A7BF-4A72-9DE0-957EE716A8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9" creationId="{E250764B-0E7B-4462-BC30-CA0CDD4FDFE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0" creationId="{F57B21CF-DD6E-4B14-9455-3137C9F7496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1" creationId="{240571EC-0895-4660-9F3E-734AB55D195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2" creationId="{78992A7E-4B46-4361-BCEA-F89B5D03F99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3" creationId="{37FDECD6-1E5B-4E29-BC0F-903CBC7B1FB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4" creationId="{4E8B10B6-1827-41DF-B3EE-4B6DCD63833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5" creationId="{1EDDDFF3-A9FE-4054-ABFE-A9B33DCFF9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6" creationId="{378894D8-9363-46C0-9F27-A82A4E68B28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7" creationId="{3EE890B3-3BF0-49DD-88DA-D5CC7455D46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8" creationId="{0C27CDB0-0AC8-4ACC-8CE2-93993E1285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9" creationId="{926E91A2-381E-459D-BC4E-F0927A6C6B3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0" creationId="{D4E402CC-FF50-40C1-BEE8-039C46685FA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1" creationId="{6EFF0096-DA3F-4341-BBC1-A9219877D29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2" creationId="{24AAA837-AEC7-4EC4-9921-805A711044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3" creationId="{65341098-FE76-4FCE-9414-932D9B8BFC5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4" creationId="{57E28C77-BFC8-447C-BB25-8EA407659C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5" creationId="{54D9EAB8-4FB2-4FFC-8DCD-80A5D65C55B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6" creationId="{FC017373-8FFC-45C9-8BC9-5242CD37A78D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7" creationId="{7D7C690E-3D02-4CC8-9849-711DA78A692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8" creationId="{F84C762A-FB20-4FED-9E95-0F03E453CD5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0" creationId="{355F0340-BE25-49D4-8523-7D6D8AA330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1" creationId="{17496E9D-0BA2-49E5-A02D-2F7F8DC284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2" creationId="{E1988377-53FD-46A1-B75B-96FD5468EE7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3" creationId="{2D431798-BDF2-48F7-A005-3939A6B0F5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4" creationId="{5CABCB4E-8387-413B-AA91-3E8FD4057B7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6" creationId="{685FC78A-82F2-415D-9CEA-CA6121E4E36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7" creationId="{A2196F7A-F39C-4BDE-A9BE-D7BCB98C4F7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8" creationId="{E4828896-FAD0-44B5-85B9-1940B6B997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9" creationId="{8507EF9C-176E-4839-9703-3746AF349F6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0" creationId="{4E7FB7D1-002D-400F-AD10-EC2A03475DE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1" creationId="{8B125CCF-D438-4801-ADB8-AF8072F298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2" creationId="{D4BAEF7D-88E1-4302-A881-E1A2A3B77D9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3" creationId="{3A1340CC-01A7-418C-A893-91BDC72666B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4" creationId="{5BB41950-BBDC-465D-A7E3-E41EFD5E4D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5" creationId="{4B92CFB9-DC71-48DE-A725-9124A68BE11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6" creationId="{7756C6F8-BF07-46D2-B4B1-E6334F58AC8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7" creationId="{7036878C-8D17-4572-99A9-C984B7B8FE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8" creationId="{5F1EFB74-3F1E-4C19-8284-2FC16B6684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9" creationId="{31D6A096-C901-4305-90D5-151E7F92C5B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0" creationId="{3CE8C1EE-196E-4389-B897-7A1CB9FF74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1" creationId="{CBE965D2-8AB1-4BF5-8F07-5FB3D7E2192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2" creationId="{9E6C0F14-D521-4046-812D-6F6FE898394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3" creationId="{CEA645E0-C9BE-403A-A51F-2BFC1D5904E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4" creationId="{CB226153-E311-44CA-A984-7D9952DD91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5" creationId="{0928C5CF-2647-4FD0-94C4-FD5044DDB5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6" creationId="{27CF0953-381B-47A8-8BC3-ABF017A077C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7" creationId="{77C9B219-0CC6-4474-BBA7-072C7928634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8" creationId="{3B6B0024-1941-4FFF-BEB6-67E7D1FBE4C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9" creationId="{CB299786-D836-422C-B1DD-53BA37E66DD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0" creationId="{64FB02C2-192A-411F-914D-0DE1B7A73E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1" creationId="{A6BCD061-C890-4BEB-B865-F6619A258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2" creationId="{EEA3FBB3-A165-4932-AB2B-3F718D9ECA4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3" creationId="{C0E9F9D1-8939-434A-AD70-0FE7C3BFC1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4" creationId="{C5BF25B7-6323-4A3C-819F-8D69F20C875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5" creationId="{37E164B6-86D0-46A5-8CCB-1C9AD0D2E3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6" creationId="{42E941FD-5B55-4C79-8EE0-DAB95FF9445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7" creationId="{F904027C-4FC0-4D50-85AD-6AEE1EBB8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8" creationId="{B31D6F14-0F88-4F36-AB60-FF71382926F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9" creationId="{C82067B1-6B57-49E0-991B-47AA8E628F8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0" creationId="{2050A3F5-7B95-46D8-A35C-DDCE5328887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1" creationId="{E480B552-5979-4E34-875D-606B38B7521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2" creationId="{D7C42198-1768-4FF2-B9E7-EB650B3CFE4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3" creationId="{E8BFC573-3525-4CC0-93E3-425E5606BC0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4" creationId="{61311BAF-90F3-4956-B564-83B1E8535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5" creationId="{23C59CFF-5240-41C7-A76A-95CB734A46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6" creationId="{FC7FCCE2-0A06-4477-87E1-C511ED48491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7" creationId="{8C79450A-6212-4B55-BADE-4719001630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8" creationId="{24EEE67F-49CB-4232-8E7D-49C9B3CD3AB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9" creationId="{49AFD1E6-FF7F-4803-AC4F-936692CCE6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0" creationId="{1A22ABBE-D825-4960-B7EA-86489DA0B0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1" creationId="{6E89E466-D118-4205-B996-1FD441F5CC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2" creationId="{8F2D6ED8-C6DA-4C0F-A884-644939341D2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3" creationId="{211E80D2-08E5-479B-B79D-6FFD9080BB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4" creationId="{879F0BFA-6C6B-4E14-A745-3EF9A5316E9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5" creationId="{6F929626-6408-4DDD-9530-EC7D718E665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6" creationId="{C42C71E7-8C1D-4212-AC78-F6D5194C08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7" creationId="{531C3D96-9155-4301-B4C1-74CA82CEA22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8" creationId="{99C2E6DB-86A7-40C9-9C18-85F3AEDE8C0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9" creationId="{B4E8C870-C22F-422A-8241-6B7C3E8266EF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0" creationId="{2FADB704-080F-4E6B-989D-3B9748762C45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1" creationId="{A0336C1D-37AC-44C3-945A-998D1B421ACE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2" creationId="{CC1872DF-5B20-4CBF-A7DA-9D5DFA88E72B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3" creationId="{AD0D01A4-D6F1-4154-9972-05B6C2BE26B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5" creationId="{F9D86BD5-CB8E-467B-9639-E5DE3564CED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6" creationId="{1C9C8883-2A88-4C7C-A738-CED89695E4A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7" creationId="{E1682F19-344F-4685-B6A8-5BB899959E6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79" creationId="{8238C660-2F80-446E-A4F7-FC8110D4EBF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0" creationId="{931866AC-0819-40E6-9952-4DA791A4920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1" creationId="{B0730958-03C4-4EA3-99B1-1660C366172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2" creationId="{CB1A3626-E353-48AD-80D6-8185D2F4460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3" creationId="{6786843E-C87D-44D9-8E24-58F2F681E9F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5" creationId="{48188691-2AE2-4270-A585-96ADB2DCFB0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6" creationId="{A4A822A4-2461-4E8E-BB2B-2EF669A2434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7" creationId="{4E188D48-7741-4E34-B41E-9D585B455DD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8" creationId="{8025CEBF-B32C-4D68-9CAF-0156178AA13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9" creationId="{701A423D-A540-4DE0-B338-0C290EE8CA7D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1" creationId="{79E2BC38-7B1D-4FF7-9F45-34DE98FD7B8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2" creationId="{E0C1BCCB-0D3A-4D85-9BCE-0A3A27A4ED5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3" creationId="{59F0565F-4BA7-47B0-B4C6-65775D4013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4" creationId="{268250E8-E3B4-443A-8BB7-91C302A4BA5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5" creationId="{6FACF4B6-EBC1-4B23-80B2-F8623B6089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7" creationId="{903FAD28-29EA-4899-9CFC-57B033C0F1C2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8" creationId="{FFEA2839-981C-423A-8C72-3BF57761D26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9" creationId="{04D77D8A-939D-4754-9AEA-D4C1FBA5217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0" creationId="{76A98CD5-FDD0-495E-BEB2-FFDB0CB7FA3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1" creationId="{F78E1756-6575-4BF3-B908-FFFD3A6678E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4" creationId="{86026B8E-A7A3-4401-8705-33B6679D2716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5" creationId="{55758B94-F8BA-4432-B66D-6A968162438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6" creationId="{5E661F8B-40D8-4AF5-AAA7-56D11B3E6E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7" creationId="{086ECF81-F4AB-4696-871B-D1FDB4EE0D2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8" creationId="{057AC2B9-FDBA-4558-9CE5-DE8847F8532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0" creationId="{D9906225-0CEF-4103-8A7E-9948EC304187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1" creationId="{E47C4A35-B140-403E-9B93-15163A80906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2" creationId="{3999DDF0-67C3-42D9-A715-68B7B9C1690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3" creationId="{1590B589-97ED-42E2-91C6-EDD83904A66C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4" creationId="{C4B436D5-C75E-400C-B3C6-4DA7349BA9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6" creationId="{21666001-D992-410E-99C9-4AF6DD08405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7" creationId="{F59B028D-2059-4235-97EB-76690D27A48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8" creationId="{6EC4B49F-E28C-4D55-A146-6F5720912CD4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9" creationId="{955A3C77-13CF-4449-A343-13B233FFC19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0" creationId="{BC073CD6-6E80-472A-95E7-5BDE8974E83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2" creationId="{84542513-ADB1-4602-B32B-03EC460207B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3" creationId="{77597EC5-70F0-45D6-8431-8C05EE7FEFE9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4" creationId="{63FC81B6-624B-4F6F-9AAF-1BAD2F0AE81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5" creationId="{F2C7E11E-DB7C-44E8-AF63-5DFD5C92B03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6" creationId="{7375F848-A70B-4987-9034-A4B130633C29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8" creationId="{D4DE8E4A-FB86-461A-8191-24EE05E7AEEF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9" creationId="{6E7325EF-FF6E-4045-9EAD-1AA3646A047D}"/>
          </ac:spMkLst>
        </pc:spChg>
        <pc:spChg chg="add 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0" creationId="{DB4C94AE-02E9-43CF-AC4D-31CF2CB6ACDC}"/>
          </ac:spMkLst>
        </pc:spChg>
        <pc:spChg chg="add mod topLvl">
          <ac:chgData name="Mr. PPT" userId="6442ff2356111531" providerId="LiveId" clId="{C9A97C84-3C63-45F7-BED5-E40506D15696}" dt="2022-09-28T07:06:24.508" v="2028" actId="165"/>
          <ac:spMkLst>
            <pc:docMk/>
            <pc:sldMk cId="282156560" sldId="451"/>
            <ac:spMk id="232" creationId="{1CFCC0AD-FE32-473A-AF0A-6E138AB6E4C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3" creationId="{C4B271BD-9DF2-4773-B8F3-7B025C611E6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4" creationId="{3EF188D7-C11E-4BE6-A5F9-FBBF6BACD7FE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5" creationId="{9EA6BAD6-309D-40CD-8AD3-55E2B669D698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7" creationId="{5B40F0E8-6915-4432-A52C-79BE1400048C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39" creationId="{323FBEEF-F6FA-498D-9581-7DF79FCAA499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41" creationId="{34127E14-E96B-47DC-8D6E-8E9FE643B453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43" creationId="{864D2287-D3E4-4E9B-B0D0-9A42297AB04E}"/>
          </ac:spMkLst>
        </pc:spChg>
        <pc:grpChg chg="add del 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2" creationId="{08AFDF2F-39A7-4DCC-A604-FBC39FB795A4}"/>
          </ac:grpSpMkLst>
        </pc:grpChg>
        <pc:grpChg chg="add del mod">
          <ac:chgData name="Mr. PPT" userId="6442ff2356111531" providerId="LiveId" clId="{C9A97C84-3C63-45F7-BED5-E40506D15696}" dt="2022-09-28T06:40:53.608" v="1785" actId="165"/>
          <ac:grpSpMkLst>
            <pc:docMk/>
            <pc:sldMk cId="282156560" sldId="451"/>
            <ac:grpSpMk id="3" creationId="{6C2CC9DD-8E90-45D7-A1E7-DD051DA339D5}"/>
          </ac:grpSpMkLst>
        </pc:grpChg>
        <pc:grpChg chg="add del mod">
          <ac:chgData name="Mr. PPT" userId="6442ff2356111531" providerId="LiveId" clId="{C9A97C84-3C63-45F7-BED5-E40506D15696}" dt="2022-09-28T06:41:14.615" v="1790" actId="165"/>
          <ac:grpSpMkLst>
            <pc:docMk/>
            <pc:sldMk cId="282156560" sldId="451"/>
            <ac:grpSpMk id="6" creationId="{7047AA6E-2335-47CF-93F5-B0950AD58524}"/>
          </ac:grpSpMkLst>
        </pc:grpChg>
        <pc:grpChg chg="add del mod">
          <ac:chgData name="Mr. PPT" userId="6442ff2356111531" providerId="LiveId" clId="{C9A97C84-3C63-45F7-BED5-E40506D15696}" dt="2022-09-28T07:06:24.508" v="2028" actId="165"/>
          <ac:grpSpMkLst>
            <pc:docMk/>
            <pc:sldMk cId="282156560" sldId="451"/>
            <ac:grpSpMk id="7" creationId="{63477712-2C65-4561-A534-A6C9C373F17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8" creationId="{52C2F80C-EC0D-4479-AF7A-7981C735472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10" creationId="{2D809CE7-7D40-4274-BB64-F0DF3BB8FA14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32" creationId="{A55348E6-7735-4A19-8654-08E316AFB69C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38" creationId="{140F6AD4-5D5B-45BA-B86D-DFF614608975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09" creationId="{FAEB9217-1EF2-4408-9BA0-4181204FDD17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115" creationId="{97684A0C-7417-4B99-B75A-2C6879906428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74" creationId="{4132DF04-5135-4ABE-8764-C8A69F778D00}"/>
          </ac:grpSpMkLst>
        </pc:grpChg>
        <pc:grpChg chg="add del mod">
          <ac:chgData name="Mr. PPT" userId="6442ff2356111531" providerId="LiveId" clId="{C9A97C84-3C63-45F7-BED5-E40506D15696}" dt="2022-09-28T06:35:04.083" v="1568"/>
          <ac:grpSpMkLst>
            <pc:docMk/>
            <pc:sldMk cId="282156560" sldId="451"/>
            <ac:grpSpMk id="178" creationId="{70B70E58-3676-4181-BB4C-F2C71746079A}"/>
          </ac:grpSpMkLst>
        </pc:grpChg>
        <pc:grpChg chg="add del mod">
          <ac:chgData name="Mr. PPT" userId="6442ff2356111531" providerId="LiveId" clId="{C9A97C84-3C63-45F7-BED5-E40506D15696}" dt="2022-09-28T06:36:01.730" v="1584" actId="478"/>
          <ac:grpSpMkLst>
            <pc:docMk/>
            <pc:sldMk cId="282156560" sldId="451"/>
            <ac:grpSpMk id="203" creationId="{24200A8F-8759-4BBA-AA31-3E8B74E05F95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36" creationId="{E7981553-963B-46C5-9291-C9669E2C651B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1.724" v="4045" actId="478"/>
          <ac:picMkLst>
            <pc:docMk/>
            <pc:sldMk cId="282156560" sldId="45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34:03.909" v="1549" actId="478"/>
          <ac:picMkLst>
            <pc:docMk/>
            <pc:sldMk cId="282156560" sldId="451"/>
            <ac:picMk id="49" creationId="{5F2604B4-687E-4DD8-B403-927E106D6A7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84" creationId="{6117A2B4-EFA6-4CBD-B82E-7EC75D24D1C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0" creationId="{AB71D28C-3BA5-4F0C-8D4A-0A16BAD159C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6" creationId="{F5D62874-287C-4F5C-BB33-6048C4E4A1F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202" creationId="{3846D0C6-5550-4B73-9462-A61F103B1745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09" creationId="{B5B71BD3-8ABB-4197-846E-77B61BA62529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15" creationId="{7FA98F03-8936-4233-BA6E-CAA5B51AE224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1" creationId="{310338E4-4B64-423F-BA72-1598B9A6F1C8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7" creationId="{FA325BD0-220A-47C5-8458-16AE4D8B2523}"/>
          </ac:picMkLst>
        </pc:picChg>
        <pc:picChg chg="add mod topLvl">
          <ac:chgData name="Mr. PPT" userId="6442ff2356111531" providerId="LiveId" clId="{C9A97C84-3C63-45F7-BED5-E40506D15696}" dt="2022-09-28T07:06:27.616" v="2029" actId="207"/>
          <ac:picMkLst>
            <pc:docMk/>
            <pc:sldMk cId="282156560" sldId="451"/>
            <ac:picMk id="231" creationId="{A2AC061C-2412-4AAC-9D48-6F8E1C7A03A4}"/>
          </ac:picMkLst>
        </pc:picChg>
        <pc:picChg chg="mod topLvl">
          <ac:chgData name="Mr. PPT" userId="6442ff2356111531" providerId="LiveId" clId="{C9A97C84-3C63-45F7-BED5-E40506D15696}" dt="2022-09-28T07:06:36.794" v="2030" actId="14826"/>
          <ac:picMkLst>
            <pc:docMk/>
            <pc:sldMk cId="282156560" sldId="451"/>
            <ac:picMk id="238" creationId="{5047AB0F-C359-4C10-AA25-4EC96CF5BD34}"/>
          </ac:picMkLst>
        </pc:picChg>
        <pc:picChg chg="mod topLvl">
          <ac:chgData name="Mr. PPT" userId="6442ff2356111531" providerId="LiveId" clId="{C9A97C84-3C63-45F7-BED5-E40506D15696}" dt="2022-09-28T07:06:50.736" v="2033" actId="14826"/>
          <ac:picMkLst>
            <pc:docMk/>
            <pc:sldMk cId="282156560" sldId="451"/>
            <ac:picMk id="242" creationId="{5507C3D2-367E-4F4C-A394-C2011C212839}"/>
          </ac:picMkLst>
        </pc:picChg>
        <pc:cxnChg chg="del">
          <ac:chgData name="Mr. PPT" userId="6442ff2356111531" providerId="LiveId" clId="{C9A97C84-3C63-45F7-BED5-E40506D15696}" dt="2022-09-28T06:34:05.162" v="1550" actId="478"/>
          <ac:cxnSpMkLst>
            <pc:docMk/>
            <pc:sldMk cId="282156560" sldId="451"/>
            <ac:cxnSpMk id="18" creationId="{2C27EB69-273F-4CE5-9133-B979A953C8C7}"/>
          </ac:cxnSpMkLst>
        </pc:cxnChg>
      </pc:sldChg>
      <pc:sldChg chg="new del">
        <pc:chgData name="Mr. PPT" userId="6442ff2356111531" providerId="LiveId" clId="{C9A97C84-3C63-45F7-BED5-E40506D15696}" dt="2022-09-28T06:40:23.482" v="1773" actId="47"/>
        <pc:sldMkLst>
          <pc:docMk/>
          <pc:sldMk cId="504487733" sldId="452"/>
        </pc:sldMkLst>
      </pc:sldChg>
      <pc:sldChg chg="addSp delSp modSp add mod setBg">
        <pc:chgData name="Mr. PPT" userId="6442ff2356111531" providerId="LiveId" clId="{C9A97C84-3C63-45F7-BED5-E40506D15696}" dt="2022-09-28T10:49:00.559" v="4044" actId="478"/>
        <pc:sldMkLst>
          <pc:docMk/>
          <pc:sldMk cId="2885549522" sldId="452"/>
        </pc:sldMkLst>
        <pc:spChg chg="add del mod">
          <ac:chgData name="Mr. PPT" userId="6442ff2356111531" providerId="LiveId" clId="{C9A97C84-3C63-45F7-BED5-E40506D15696}" dt="2022-09-28T06:54:25.735" v="1952"/>
          <ac:spMkLst>
            <pc:docMk/>
            <pc:sldMk cId="2885549522" sldId="452"/>
            <ac:spMk id="17" creationId="{7DB5F30A-77EB-4549-BE9F-9A6CDBAF8AD3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6" creationId="{1699CCCE-14A1-41A4-AE79-FDF67A8B1391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7" creationId="{D53562BF-1DBA-40B7-B119-C8B73CD5103C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8" creationId="{0A227766-79D9-4EAB-AAC4-93D0B7BF53B0}"/>
          </ac:spMkLst>
        </pc:spChg>
        <pc:spChg chg="add del mod">
          <ac:chgData name="Mr. PPT" userId="6442ff2356111531" providerId="LiveId" clId="{C9A97C84-3C63-45F7-BED5-E40506D15696}" dt="2022-09-28T06:47:14.912" v="1833" actId="478"/>
          <ac:spMkLst>
            <pc:docMk/>
            <pc:sldMk cId="2885549522" sldId="452"/>
            <ac:spMk id="29" creationId="{5AB1854E-5566-49C0-B1A6-B5814EDD68F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0" creationId="{FAF6F7B5-E7F9-4324-9511-69B83774A42D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1" creationId="{8106E5C8-A575-476F-ABBF-AA432632C4D2}"/>
          </ac:spMkLst>
        </pc:spChg>
        <pc:spChg chg="add del mod">
          <ac:chgData name="Mr. PPT" userId="6442ff2356111531" providerId="LiveId" clId="{C9A97C84-3C63-45F7-BED5-E40506D15696}" dt="2022-09-28T06:47:16.263" v="1834" actId="478"/>
          <ac:spMkLst>
            <pc:docMk/>
            <pc:sldMk cId="2885549522" sldId="452"/>
            <ac:spMk id="32" creationId="{A809960E-B5A6-48D1-86AE-B1115F1C8B06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3" creationId="{A811373C-0885-4816-8BAE-7D13101CC32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4" creationId="{901E8E5F-9906-4CDA-B048-40DBEA95A61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6" creationId="{F86DC031-C8C1-4F8B-A29A-7F011E820ECF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7" creationId="{9177C4A1-8660-41D4-B388-C02E397C0C6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8" creationId="{0D079959-6CE6-4725-81A8-47B05F361DF4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0" creationId="{6D61B33F-500F-4301-9BCD-FE25FC0C6B06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1" creationId="{5BA4D70B-1A8C-4BE3-890B-F9A001B6F90E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3" creationId="{9F59DF4D-FFD5-400A-91F6-FF09405C85D5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4" creationId="{22BDD435-1C30-4382-ADFC-9FFF006CF052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8" creationId="{3C808175-D86E-405D-AA51-7BA9711FD387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9" creationId="{089D8E46-2AFC-4552-B5D1-BC9D055E7D6C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2" creationId="{88A1630F-D7FE-439E-B3F7-D28A6B287D98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3" creationId="{B589A39B-DE05-4B31-9EAD-C5C2A365665D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6" creationId="{5CBC1DA3-F58F-4DD9-8E52-704CB4F70FC1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7" creationId="{A2F11002-4D10-4CB1-9B3B-9CCBB6228ABA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0" creationId="{39E9C59A-193D-4B6D-A126-21885860A4DB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1" creationId="{B1C1EE9F-CC8F-4F61-9ED7-9F44742B5D96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4" creationId="{059B288B-D713-44F4-B2A9-4441C23E26DC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5" creationId="{E50CC7AA-0CB1-463A-9F03-C2542FF8B04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8" creationId="{6E02A37E-FF6A-4427-8D78-729069113B9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9" creationId="{C8B8107C-CD7B-412E-8D9A-01558B70946A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5" creationId="{3DAFD360-B370-4008-A96C-0D4ADBD9E302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6" creationId="{75FCBFF6-5127-49D4-BCD7-3CAC915C5171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7" creationId="{9FE31D4B-CF0A-4282-B1AE-B6535515C6FA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0" creationId="{B38F0849-D853-4D44-AD62-52C5B4A6BB3C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1" creationId="{657EAEE3-9502-49D5-95AF-4F5E080B8A07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6" creationId="{5415FFB3-2C44-4221-9786-A8D533172581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7" creationId="{A76A06B0-0B92-488A-9D50-28672FA34B95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1" creationId="{385B739D-6450-4B0D-A5AC-D09473BF18F6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2" creationId="{673200B1-531F-4D9C-AE53-E35011E0B3D9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8" creationId="{D4DE8E4A-FB86-461A-8191-24EE05E7AEEF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9" creationId="{6E7325EF-FF6E-4045-9EAD-1AA3646A047D}"/>
          </ac:spMkLst>
        </pc:spChg>
        <pc:grpChg chg="add mod">
          <ac:chgData name="Mr. PPT" userId="6442ff2356111531" providerId="LiveId" clId="{C9A97C84-3C63-45F7-BED5-E40506D15696}" dt="2022-09-28T06:48:25.473" v="1865" actId="164"/>
          <ac:grpSpMkLst>
            <pc:docMk/>
            <pc:sldMk cId="2885549522" sldId="452"/>
            <ac:grpSpMk id="2" creationId="{2070BC97-A87F-4081-87D9-BB6D36FEEA4F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3" creationId="{C1EB1450-D35E-488D-9013-C38F1056F05F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7" creationId="{63477712-2C65-4561-A534-A6C9C373F171}"/>
          </ac:grpSpMkLst>
        </pc:grpChg>
        <pc:grpChg chg="add 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10" creationId="{DA748EA7-B13A-4D0C-BE8D-A7D9764FA3E1}"/>
          </ac:grpSpMkLst>
        </pc:grpChg>
        <pc:grpChg chg="add del mod">
          <ac:chgData name="Mr. PPT" userId="6442ff2356111531" providerId="LiveId" clId="{C9A97C84-3C63-45F7-BED5-E40506D15696}" dt="2022-09-28T06:53:27.270" v="1936" actId="165"/>
          <ac:grpSpMkLst>
            <pc:docMk/>
            <pc:sldMk cId="2885549522" sldId="452"/>
            <ac:grpSpMk id="14" creationId="{C36234B6-0CF8-4636-8A40-7EC02073CC18}"/>
          </ac:grpSpMkLst>
        </pc:grpChg>
        <pc:grpChg chg="add del mod">
          <ac:chgData name="Mr. PPT" userId="6442ff2356111531" providerId="LiveId" clId="{C9A97C84-3C63-45F7-BED5-E40506D15696}" dt="2022-09-28T06:48:22.494" v="1863" actId="478"/>
          <ac:grpSpMkLst>
            <pc:docMk/>
            <pc:sldMk cId="2885549522" sldId="452"/>
            <ac:grpSpMk id="35" creationId="{85B20D50-BD13-47DF-B276-FA86CF7CFC3C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39" creationId="{0E812C5C-4BE8-4FF0-BDFB-B5730580B282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42" creationId="{BD69F119-831D-43DC-96A2-74FEDAD38E5D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0" creationId="{1CB4AF19-35C9-48DB-BE85-E3C5FAAFF542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4" creationId="{DAE5D4C5-8B73-438D-8551-85FF0D776305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58" creationId="{40667091-227D-4646-8663-CCC36F683B3A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2" creationId="{F3A6F009-2B7C-49D6-BE52-A7A07488B586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6" creationId="{0AD53C9F-BD8C-4E1B-ACCE-F9E7946057CA}"/>
          </ac:grpSpMkLst>
        </pc:grpChg>
        <pc:grpChg chg="add mod">
          <ac:chgData name="Mr. PPT" userId="6442ff2356111531" providerId="LiveId" clId="{C9A97C84-3C63-45F7-BED5-E40506D15696}" dt="2022-09-28T06:52:00.862" v="1917" actId="571"/>
          <ac:grpSpMkLst>
            <pc:docMk/>
            <pc:sldMk cId="2885549522" sldId="452"/>
            <ac:grpSpMk id="79" creationId="{24AC25AD-5195-4B9F-8D6C-9E90B95CFC20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3" creationId="{DCB93CEA-0C28-42E3-A04F-F9EA5DCF877D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85" creationId="{DD0E7923-75B4-48DF-B108-F167963EC1D5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8" creationId="{BDC99A1C-B221-4ED5-94DF-F55A9DACA19A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90" creationId="{CC716501-B58A-44DF-9B94-A97593AEB36D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36" creationId="{E7981553-963B-46C5-9291-C9669E2C651B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0.559" v="4044" actId="478"/>
          <ac:picMkLst>
            <pc:docMk/>
            <pc:sldMk cId="2885549522" sldId="452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5" creationId="{D391B0A9-0F6E-4404-A5D6-84C189DF39B9}"/>
          </ac:picMkLst>
        </pc:picChg>
        <pc:picChg chg="add del mod topLvl">
          <ac:chgData name="Mr. PPT" userId="6442ff2356111531" providerId="LiveId" clId="{C9A97C84-3C63-45F7-BED5-E40506D15696}" dt="2022-09-28T06:53:27.270" v="1936" actId="165"/>
          <ac:picMkLst>
            <pc:docMk/>
            <pc:sldMk cId="2885549522" sldId="452"/>
            <ac:picMk id="46" creationId="{442E0838-BAF4-4101-A2B2-90872E7E021D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7" creationId="{091EF0F8-A25D-45F5-8326-13AE84C1B9FC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1" creationId="{0E4F754E-4E81-48FD-8B4F-B962493D272B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5" creationId="{438E6CB2-6663-411E-B322-67F96F27192A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59" creationId="{D42883AF-DC96-44DE-8A13-172D038401E0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3" creationId="{18A1B745-AB28-4C22-AA13-0A316A0CA057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7" creationId="{CCDCA6AB-3E29-4F0E-BD5C-0163BA18C479}"/>
          </ac:picMkLst>
        </pc:picChg>
        <pc:picChg chg="mod topLvl">
          <ac:chgData name="Mr. PPT" userId="6442ff2356111531" providerId="LiveId" clId="{C9A97C84-3C63-45F7-BED5-E40506D15696}" dt="2022-09-28T06:53:12.596" v="1932" actId="14826"/>
          <ac:picMkLst>
            <pc:docMk/>
            <pc:sldMk cId="2885549522" sldId="452"/>
            <ac:picMk id="84" creationId="{ECB2B93C-183A-4432-BDE2-9FB2194EEE85}"/>
          </ac:picMkLst>
        </pc:picChg>
        <pc:picChg chg="mod topLvl">
          <ac:chgData name="Mr. PPT" userId="6442ff2356111531" providerId="LiveId" clId="{C9A97C84-3C63-45F7-BED5-E40506D15696}" dt="2022-09-28T06:53:20.892" v="1934" actId="14826"/>
          <ac:picMkLst>
            <pc:docMk/>
            <pc:sldMk cId="2885549522" sldId="452"/>
            <ac:picMk id="89" creationId="{AE4DD8A7-EA8B-4FB3-ACE7-72E77BE3B393}"/>
          </ac:picMkLst>
        </pc:picChg>
        <pc:picChg chg="add del mod modCrop">
          <ac:chgData name="Mr. PPT" userId="6442ff2356111531" providerId="LiveId" clId="{C9A97C84-3C63-45F7-BED5-E40506D15696}" dt="2022-09-28T06:53:56.864" v="1940" actId="478"/>
          <ac:picMkLst>
            <pc:docMk/>
            <pc:sldMk cId="2885549522" sldId="452"/>
            <ac:picMk id="94" creationId="{B46D636E-9EAE-44C1-8035-6BB3DDACA52C}"/>
          </ac:picMkLst>
        </pc:picChg>
        <pc:picChg chg="add del mod ord modCrop">
          <ac:chgData name="Mr. PPT" userId="6442ff2356111531" providerId="LiveId" clId="{C9A97C84-3C63-45F7-BED5-E40506D15696}" dt="2022-09-28T06:54:25.735" v="1952"/>
          <ac:picMkLst>
            <pc:docMk/>
            <pc:sldMk cId="2885549522" sldId="452"/>
            <ac:picMk id="95" creationId="{21AB89EA-990A-4B1F-A66B-7406C2346287}"/>
          </ac:picMkLst>
        </pc:picChg>
        <pc:picChg chg="mod modCrop">
          <ac:chgData name="Mr. PPT" userId="6442ff2356111531" providerId="LiveId" clId="{C9A97C84-3C63-45F7-BED5-E40506D15696}" dt="2022-09-28T06:54:51.297" v="1956"/>
          <ac:picMkLst>
            <pc:docMk/>
            <pc:sldMk cId="2885549522" sldId="452"/>
            <ac:picMk id="96" creationId="{866A1D68-0B78-4276-8E8E-24111880C163}"/>
          </ac:picMkLst>
        </pc:pic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0" creationId="{DBC4B63E-00B0-4746-8DED-25F37D3BAC45}"/>
          </ac:cxnSpMkLst>
        </pc:cxn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4" creationId="{7846A5C6-730F-4942-A6A4-90733A213DE9}"/>
          </ac:cxnSpMkLst>
        </pc:cxnChg>
      </pc:sldChg>
      <pc:sldChg chg="add del">
        <pc:chgData name="Mr. PPT" userId="6442ff2356111531" providerId="LiveId" clId="{C9A97C84-3C63-45F7-BED5-E40506D15696}" dt="2022-09-28T06:55:12.772" v="1957" actId="47"/>
        <pc:sldMkLst>
          <pc:docMk/>
          <pc:sldMk cId="40990778" sldId="453"/>
        </pc:sldMkLst>
      </pc:sldChg>
      <pc:sldChg chg="add del ord">
        <pc:chgData name="Mr. PPT" userId="6442ff2356111531" providerId="LiveId" clId="{C9A97C84-3C63-45F7-BED5-E40506D15696}" dt="2022-09-28T07:01:53.600" v="2013" actId="47"/>
        <pc:sldMkLst>
          <pc:docMk/>
          <pc:sldMk cId="1740463899" sldId="453"/>
        </pc:sldMkLst>
      </pc:sldChg>
      <pc:sldChg chg="addSp delSp modSp add mod">
        <pc:chgData name="Mr. PPT" userId="6442ff2356111531" providerId="LiveId" clId="{C9A97C84-3C63-45F7-BED5-E40506D15696}" dt="2022-09-28T10:48:57.559" v="4042" actId="478"/>
        <pc:sldMkLst>
          <pc:docMk/>
          <pc:sldMk cId="2977973684" sldId="454"/>
        </pc:sldMkLst>
        <pc:spChg chg="mod">
          <ac:chgData name="Mr. PPT" userId="6442ff2356111531" providerId="LiveId" clId="{C9A97C84-3C63-45F7-BED5-E40506D15696}" dt="2022-09-28T06:57:49.683" v="1978" actId="207"/>
          <ac:spMkLst>
            <pc:docMk/>
            <pc:sldMk cId="2977973684" sldId="454"/>
            <ac:spMk id="16" creationId="{1B06EB21-742C-4CEE-A46B-4E55617396C0}"/>
          </ac:spMkLst>
        </pc:spChg>
        <pc:spChg chg="add mod ord">
          <ac:chgData name="Mr. PPT" userId="6442ff2356111531" providerId="LiveId" clId="{C9A97C84-3C63-45F7-BED5-E40506D15696}" dt="2022-09-28T10:48:20.113" v="4031" actId="1076"/>
          <ac:spMkLst>
            <pc:docMk/>
            <pc:sldMk cId="2977973684" sldId="454"/>
            <ac:spMk id="20" creationId="{1A2D27A6-112E-4A39-B304-ABDFA74834CD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4" creationId="{0B2CDDC8-63D5-46C1-A11A-2B3C3D8392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5" creationId="{1029BA4F-BF01-495F-8530-EDF948AACD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6" creationId="{C8B302A2-BFB4-4564-8B82-F3EBF7FFD2F4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8" creationId="{8D7641FB-3403-4FB7-B19C-9A65341B5CC1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29" creationId="{5474221C-ABB1-4B2F-8488-381658CF3CC6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30" creationId="{6204BAEB-92C9-4833-8D3E-1516E3AA9048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32" creationId="{110C0EE3-A7A4-4181-A746-1AE691437A52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3" creationId="{1F85DC1B-76F0-4310-985F-93993857A6EF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4" creationId="{F0D724A4-C66E-493C-B854-F64A30442E3E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9" creationId="{089D8E46-2AFC-4552-B5D1-BC9D055E7D6C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2" creationId="{673200B1-531F-4D9C-AE53-E35011E0B3D9}"/>
          </ac:spMkLst>
        </pc:spChg>
        <pc:grpChg chg="add del mod">
          <ac:chgData name="Mr. PPT" userId="6442ff2356111531" providerId="LiveId" clId="{C9A97C84-3C63-45F7-BED5-E40506D15696}" dt="2022-09-28T07:07:22.296" v="2036" actId="165"/>
          <ac:grpSpMkLst>
            <pc:docMk/>
            <pc:sldMk cId="2977973684" sldId="454"/>
            <ac:grpSpMk id="23" creationId="{C364C35F-714D-454D-B875-088E5F0EF688}"/>
          </ac:grpSpMkLst>
        </pc:grpChg>
        <pc:grpChg chg="add del mod">
          <ac:chgData name="Mr. PPT" userId="6442ff2356111531" providerId="LiveId" clId="{C9A97C84-3C63-45F7-BED5-E40506D15696}" dt="2022-09-28T07:07:23.114" v="2037" actId="165"/>
          <ac:grpSpMkLst>
            <pc:docMk/>
            <pc:sldMk cId="2977973684" sldId="454"/>
            <ac:grpSpMk id="27" creationId="{AC4B0064-AE1C-4AAD-B93C-8E4D94EBA137}"/>
          </ac:grpSpMkLst>
        </pc:grpChg>
        <pc:grpChg chg="add del mod">
          <ac:chgData name="Mr. PPT" userId="6442ff2356111531" providerId="LiveId" clId="{C9A97C84-3C63-45F7-BED5-E40506D15696}" dt="2022-09-28T07:07:24.514" v="2038" actId="165"/>
          <ac:grpSpMkLst>
            <pc:docMk/>
            <pc:sldMk cId="2977973684" sldId="454"/>
            <ac:grpSpMk id="31" creationId="{A757E182-DEB9-4BE9-9845-FEE2F8C08881}"/>
          </ac:grpSpMkLst>
        </pc:grpChg>
        <pc:picChg chg="add mod ord modCrop">
          <ac:chgData name="Mr. PPT" userId="6442ff2356111531" providerId="LiveId" clId="{C9A97C84-3C63-45F7-BED5-E40506D15696}" dt="2022-09-28T07:00:22.592" v="1992" actId="1076"/>
          <ac:picMkLst>
            <pc:docMk/>
            <pc:sldMk cId="2977973684" sldId="454"/>
            <ac:picMk id="3" creationId="{FA9DCA44-DC89-4F51-BBAD-A1120B60D9FD}"/>
          </ac:picMkLst>
        </pc:picChg>
        <pc:picChg chg="del">
          <ac:chgData name="Mr. PPT" userId="6442ff2356111531" providerId="LiveId" clId="{C9A97C84-3C63-45F7-BED5-E40506D15696}" dt="2022-09-28T10:48:57.559" v="4042" actId="478"/>
          <ac:picMkLst>
            <pc:docMk/>
            <pc:sldMk cId="2977973684" sldId="45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6:56:13.984" v="1965" actId="478"/>
          <ac:picMkLst>
            <pc:docMk/>
            <pc:sldMk cId="2977973684" sldId="454"/>
            <ac:picMk id="96" creationId="{866A1D68-0B78-4276-8E8E-24111880C163}"/>
          </ac:picMkLst>
        </pc:picChg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27762898" sldId="455"/>
        </pc:sldMkLst>
        <pc:spChg chg="mod">
          <ac:chgData name="Mr. PPT" userId="6442ff2356111531" providerId="LiveId" clId="{C9A97C84-3C63-45F7-BED5-E40506D15696}" dt="2022-09-28T07:17:53.087" v="2059" actId="555"/>
          <ac:spMkLst>
            <pc:docMk/>
            <pc:sldMk cId="2327762898" sldId="455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7:21:47.298" v="2101" actId="478"/>
          <ac:spMkLst>
            <pc:docMk/>
            <pc:sldMk cId="2327762898" sldId="455"/>
            <ac:spMk id="22" creationId="{A3AEE721-D4CE-404D-B122-D51404D21497}"/>
          </ac:spMkLst>
        </pc:spChg>
        <pc:spChg chg="del mod topLvl">
          <ac:chgData name="Mr. PPT" userId="6442ff2356111531" providerId="LiveId" clId="{C9A97C84-3C63-45F7-BED5-E40506D15696}" dt="2022-09-28T07:21:56.984" v="2106" actId="478"/>
          <ac:spMkLst>
            <pc:docMk/>
            <pc:sldMk cId="2327762898" sldId="455"/>
            <ac:spMk id="25" creationId="{37333C59-1C05-4632-B4B8-3601AC8AE2EB}"/>
          </ac:spMkLst>
        </pc:spChg>
        <pc:spChg chg="del mod topLvl">
          <ac:chgData name="Mr. PPT" userId="6442ff2356111531" providerId="LiveId" clId="{C9A97C84-3C63-45F7-BED5-E40506D15696}" dt="2022-09-28T07:22:05.591" v="2110" actId="478"/>
          <ac:spMkLst>
            <pc:docMk/>
            <pc:sldMk cId="2327762898" sldId="455"/>
            <ac:spMk id="28" creationId="{095B74D7-9661-482C-AA17-350B161B683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29" creationId="{A20329B2-435D-48D6-9304-9DEE895B6D56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0" creationId="{D7A7709E-C7EB-43DE-8352-4DBB74850E13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1" creationId="{F7A3D770-C6D3-4F31-B799-CA82CA0B3D8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32" creationId="{571FE5FB-E2A0-4482-9862-4B624B798A2A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3" creationId="{2DFC514F-14B3-4A66-81A5-AC37197BA289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4" creationId="{264850B5-33B6-4257-86F4-84456FAC81E7}"/>
          </ac:spMkLst>
        </pc:spChg>
        <pc:spChg chg="add mod">
          <ac:chgData name="Mr. PPT" userId="6442ff2356111531" providerId="LiveId" clId="{C9A97C84-3C63-45F7-BED5-E40506D15696}" dt="2022-09-28T07:17:51.417" v="2058" actId="164"/>
          <ac:spMkLst>
            <pc:docMk/>
            <pc:sldMk cId="2327762898" sldId="455"/>
            <ac:spMk id="35" creationId="{ACE65A9C-37D1-4211-BD33-AB448C6FF149}"/>
          </ac:spMkLst>
        </pc:spChg>
        <pc:spChg chg="add mod">
          <ac:chgData name="Mr. PPT" userId="6442ff2356111531" providerId="LiveId" clId="{C9A97C84-3C63-45F7-BED5-E40506D15696}" dt="2022-09-28T07:18:06.365" v="2073"/>
          <ac:spMkLst>
            <pc:docMk/>
            <pc:sldMk cId="2327762898" sldId="455"/>
            <ac:spMk id="36" creationId="{14D3B2C1-2D52-455B-AC6A-C4E23AC0AA00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8" creationId="{0CA1A9F4-16DC-43E7-8853-4DEC3F2C3D9C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9" creationId="{1C65EDA1-D116-418F-A1EE-4DC3CCC34E72}"/>
          </ac:spMkLst>
        </pc:spChg>
        <pc:spChg chg="mod">
          <ac:chgData name="Mr. PPT" userId="6442ff2356111531" providerId="LiveId" clId="{C9A97C84-3C63-45F7-BED5-E40506D15696}" dt="2022-09-28T07:25:25.104" v="2181" actId="207"/>
          <ac:spMkLst>
            <pc:docMk/>
            <pc:sldMk cId="2327762898" sldId="455"/>
            <ac:spMk id="43" creationId="{57A586CE-4BDC-4F52-A1DB-DD0ADB9DB57C}"/>
          </ac:spMkLst>
        </pc:spChg>
        <pc:spChg chg="mod">
          <ac:chgData name="Mr. PPT" userId="6442ff2356111531" providerId="LiveId" clId="{C9A97C84-3C63-45F7-BED5-E40506D15696}" dt="2022-09-28T07:25:11.205" v="2171" actId="12788"/>
          <ac:spMkLst>
            <pc:docMk/>
            <pc:sldMk cId="2327762898" sldId="455"/>
            <ac:spMk id="44" creationId="{FA930219-24CB-4F63-B17A-E234F51776E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9" creationId="{089D8E46-2AFC-4552-B5D1-BC9D055E7D6C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0" creationId="{37642FCC-FBEE-43B2-B504-517BC9E33131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1" creationId="{2A19A82D-E669-46BC-9309-661421630ACC}"/>
          </ac:spMkLst>
        </pc:spChg>
        <pc:spChg chg="mod">
          <ac:chgData name="Mr. PPT" userId="6442ff2356111531" providerId="LiveId" clId="{C9A97C84-3C63-45F7-BED5-E40506D15696}" dt="2022-09-28T07:25:18.779" v="2179" actId="20577"/>
          <ac:spMkLst>
            <pc:docMk/>
            <pc:sldMk cId="2327762898" sldId="455"/>
            <ac:spMk id="53" creationId="{AFDC6C1E-177B-4EBA-87CA-8D6BADCC9168}"/>
          </ac:spMkLst>
        </pc:spChg>
        <pc:spChg chg="mod">
          <ac:chgData name="Mr. PPT" userId="6442ff2356111531" providerId="LiveId" clId="{C9A97C84-3C63-45F7-BED5-E40506D15696}" dt="2022-09-28T07:25:01.640" v="2167" actId="12789"/>
          <ac:spMkLst>
            <pc:docMk/>
            <pc:sldMk cId="2327762898" sldId="455"/>
            <ac:spMk id="54" creationId="{BBA5142A-9833-4B3E-A170-D817615A9FFE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2" creationId="{673200B1-531F-4D9C-AE53-E35011E0B3D9}"/>
          </ac:spMkLst>
        </pc:spChg>
        <pc:grpChg chg="add mod">
          <ac:chgData name="Mr. PPT" userId="6442ff2356111531" providerId="LiveId" clId="{C9A97C84-3C63-45F7-BED5-E40506D15696}" dt="2022-09-28T07:18:11.215" v="2075" actId="1037"/>
          <ac:grpSpMkLst>
            <pc:docMk/>
            <pc:sldMk cId="2327762898" sldId="455"/>
            <ac:grpSpMk id="2" creationId="{1C0FD9C7-205F-4BFC-BD6A-82E1CFB7C623}"/>
          </ac:grpSpMkLst>
        </pc:grpChg>
        <pc:grpChg chg="add del mod">
          <ac:chgData name="Mr. PPT" userId="6442ff2356111531" providerId="LiveId" clId="{C9A97C84-3C63-45F7-BED5-E40506D15696}" dt="2022-09-28T07:24:18.114" v="2149" actId="165"/>
          <ac:grpSpMkLst>
            <pc:docMk/>
            <pc:sldMk cId="2327762898" sldId="455"/>
            <ac:grpSpMk id="3" creationId="{A0F38AF7-78D0-4720-83D8-E923EDCB744C}"/>
          </ac:grpSpMkLst>
        </pc:grpChg>
        <pc:grpChg chg="add mod">
          <ac:chgData name="Mr. PPT" userId="6442ff2356111531" providerId="LiveId" clId="{C9A97C84-3C63-45F7-BED5-E40506D15696}" dt="2022-09-28T07:24:40.949" v="2160" actId="12789"/>
          <ac:grpSpMkLst>
            <pc:docMk/>
            <pc:sldMk cId="2327762898" sldId="455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1:33.766" v="2098" actId="165"/>
          <ac:grpSpMkLst>
            <pc:docMk/>
            <pc:sldMk cId="2327762898" sldId="455"/>
            <ac:grpSpMk id="20" creationId="{7690AD17-5D5D-4105-B8B9-69B55EC5FD42}"/>
          </ac:grpSpMkLst>
        </pc:grpChg>
        <pc:grpChg chg="add del mod">
          <ac:chgData name="Mr. PPT" userId="6442ff2356111531" providerId="LiveId" clId="{C9A97C84-3C63-45F7-BED5-E40506D15696}" dt="2022-09-28T07:21:49.716" v="2102" actId="165"/>
          <ac:grpSpMkLst>
            <pc:docMk/>
            <pc:sldMk cId="2327762898" sldId="455"/>
            <ac:grpSpMk id="23" creationId="{3258B77C-1A65-4D5D-8B7E-D90D1764AF33}"/>
          </ac:grpSpMkLst>
        </pc:grpChg>
        <pc:grpChg chg="add del mod">
          <ac:chgData name="Mr. PPT" userId="6442ff2356111531" providerId="LiveId" clId="{C9A97C84-3C63-45F7-BED5-E40506D15696}" dt="2022-09-28T07:22:00.233" v="2108" actId="165"/>
          <ac:grpSpMkLst>
            <pc:docMk/>
            <pc:sldMk cId="2327762898" sldId="455"/>
            <ac:grpSpMk id="26" creationId="{8C9CE29E-7A12-4060-9B96-21C241CA4201}"/>
          </ac:grpSpMkLst>
        </pc:grpChg>
        <pc:grpChg chg="add mod">
          <ac:chgData name="Mr. PPT" userId="6442ff2356111531" providerId="LiveId" clId="{C9A97C84-3C63-45F7-BED5-E40506D15696}" dt="2022-09-28T07:25:11.205" v="2171" actId="12788"/>
          <ac:grpSpMkLst>
            <pc:docMk/>
            <pc:sldMk cId="2327762898" sldId="455"/>
            <ac:grpSpMk id="42" creationId="{A57F5882-C696-4C8F-BA54-0887856D0F84}"/>
          </ac:grpSpMkLst>
        </pc:grpChg>
        <pc:grpChg chg="add mod">
          <ac:chgData name="Mr. PPT" userId="6442ff2356111531" providerId="LiveId" clId="{C9A97C84-3C63-45F7-BED5-E40506D15696}" dt="2022-09-28T07:24:56.418" v="2164" actId="571"/>
          <ac:grpSpMkLst>
            <pc:docMk/>
            <pc:sldMk cId="2327762898" sldId="455"/>
            <ac:grpSpMk id="47" creationId="{805D96A0-2A76-46A6-9E37-FBF770BD49C9}"/>
          </ac:grpSpMkLst>
        </pc:grpChg>
        <pc:grpChg chg="add mod">
          <ac:chgData name="Mr. PPT" userId="6442ff2356111531" providerId="LiveId" clId="{C9A97C84-3C63-45F7-BED5-E40506D15696}" dt="2022-09-28T07:25:01.640" v="2167" actId="12789"/>
          <ac:grpSpMkLst>
            <pc:docMk/>
            <pc:sldMk cId="2327762898" sldId="455"/>
            <ac:grpSpMk id="52" creationId="{C52CE054-68AB-4B0D-9A04-0A734B6FA365}"/>
          </ac:grpSpMkLst>
        </pc:grpChg>
        <pc:graphicFrameChg chg="mod topLvl">
          <ac:chgData name="Mr. PPT" userId="6442ff2356111531" providerId="LiveId" clId="{C9A97C84-3C63-45F7-BED5-E40506D15696}" dt="2022-09-28T07:24:40.949" v="2160" actId="12789"/>
          <ac:graphicFrameMkLst>
            <pc:docMk/>
            <pc:sldMk cId="2327762898" sldId="455"/>
            <ac:graphicFrameMk id="21" creationId="{CC317D4C-5D28-4E3E-B064-803F0D1C9BAE}"/>
          </ac:graphicFrameMkLst>
        </pc:graphicFrameChg>
        <pc:graphicFrameChg chg="mod topLvl">
          <ac:chgData name="Mr. PPT" userId="6442ff2356111531" providerId="LiveId" clId="{C9A97C84-3C63-45F7-BED5-E40506D15696}" dt="2022-09-28T07:25:11.205" v="2171" actId="12788"/>
          <ac:graphicFrameMkLst>
            <pc:docMk/>
            <pc:sldMk cId="2327762898" sldId="455"/>
            <ac:graphicFrameMk id="24" creationId="{D874949F-C369-4F19-9572-8BC6F77DF2D9}"/>
          </ac:graphicFrameMkLst>
        </pc:graphicFrameChg>
        <pc:graphicFrameChg chg="mod topLvl">
          <ac:chgData name="Mr. PPT" userId="6442ff2356111531" providerId="LiveId" clId="{C9A97C84-3C63-45F7-BED5-E40506D15696}" dt="2022-09-28T07:25:01.640" v="2167" actId="12789"/>
          <ac:graphicFrameMkLst>
            <pc:docMk/>
            <pc:sldMk cId="2327762898" sldId="455"/>
            <ac:graphicFrameMk id="27" creationId="{93DD28A1-3BD0-4013-BDC1-87A3638C4117}"/>
          </ac:graphicFrameMkLst>
        </pc:graphicFrameChg>
        <pc:graphicFrameChg chg="add mod">
          <ac:chgData name="Mr. PPT" userId="6442ff2356111531" providerId="LiveId" clId="{C9A97C84-3C63-45F7-BED5-E40506D15696}" dt="2022-09-28T07:24:56.418" v="2164" actId="571"/>
          <ac:graphicFrameMkLst>
            <pc:docMk/>
            <pc:sldMk cId="2327762898" sldId="455"/>
            <ac:graphicFrameMk id="45" creationId="{D66EF136-653A-4F18-BA15-8BF17E657A4B}"/>
          </ac:graphicFrameMkLst>
        </pc:graphicFrame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7:16:21.603" v="2044" actId="478"/>
          <ac:picMkLst>
            <pc:docMk/>
            <pc:sldMk cId="2327762898" sldId="455"/>
            <ac:picMk id="96" creationId="{866A1D68-0B78-4276-8E8E-24111880C163}"/>
          </ac:picMkLst>
        </pc:picChg>
      </pc:sldChg>
      <pc:sldChg chg="delSp add mod">
        <pc:chgData name="Mr. PPT" userId="6442ff2356111531" providerId="LiveId" clId="{C9A97C84-3C63-45F7-BED5-E40506D15696}" dt="2022-09-28T10:48:58.484" v="4043" actId="478"/>
        <pc:sldMkLst>
          <pc:docMk/>
          <pc:sldMk cId="2973652911" sldId="456"/>
        </pc:sldMkLst>
        <pc:grpChg chg="del">
          <ac:chgData name="Mr. PPT" userId="6442ff2356111531" providerId="LiveId" clId="{C9A97C84-3C63-45F7-BED5-E40506D15696}" dt="2022-09-28T07:25:38.995" v="2183" actId="478"/>
          <ac:grpSpMkLst>
            <pc:docMk/>
            <pc:sldMk cId="2973652911" sldId="456"/>
            <ac:grpSpMk id="2" creationId="{1C0FD9C7-205F-4BFC-BD6A-82E1CFB7C623}"/>
          </ac:grpSpMkLst>
        </pc:grpChg>
        <pc:picChg chg="del">
          <ac:chgData name="Mr. PPT" userId="6442ff2356111531" providerId="LiveId" clId="{C9A97C84-3C63-45F7-BED5-E40506D15696}" dt="2022-09-28T10:48:58.484" v="4043" actId="478"/>
          <ac:picMkLst>
            <pc:docMk/>
            <pc:sldMk cId="2973652911" sldId="456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6.325" v="4041" actId="478"/>
        <pc:sldMkLst>
          <pc:docMk/>
          <pc:sldMk cId="2784119414" sldId="457"/>
        </pc:sldMkLst>
        <pc:spChg chg="mod">
          <ac:chgData name="Mr. PPT" userId="6442ff2356111531" providerId="LiveId" clId="{C9A97C84-3C63-45F7-BED5-E40506D15696}" dt="2022-09-28T07:26:14.195" v="2191" actId="552"/>
          <ac:spMkLst>
            <pc:docMk/>
            <pc:sldMk cId="2784119414" sldId="457"/>
            <ac:spMk id="5" creationId="{DDC0B704-F02D-48F8-8820-B042C0E8AFD9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3" creationId="{CE0BB083-5C35-4D33-A33B-5009621FC5EC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5" creationId="{26481650-2231-4ACA-BC82-AA6E6159D4BF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6" creationId="{25DD1DE6-23BA-445B-9023-436DDA187E42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8" creationId="{AF193749-2286-4DF7-9EBF-ED3BA816B72B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9" creationId="{7A749B3E-7B2E-4FD1-B572-F25E6F74CD0A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0" creationId="{DB1F06A7-275A-42D4-9E05-529AFAACEB5E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1" creationId="{2A847083-7600-4902-8638-2BE285B1F387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2" creationId="{2EE2740A-22C5-4D65-9139-4912041377BE}"/>
          </ac:spMkLst>
        </pc:spChg>
        <pc:spChg chg="add mod topLvl">
          <ac:chgData name="Mr. PPT" userId="6442ff2356111531" providerId="LiveId" clId="{C9A97C84-3C63-45F7-BED5-E40506D15696}" dt="2022-09-28T07:29:35.004" v="2259"/>
          <ac:spMkLst>
            <pc:docMk/>
            <pc:sldMk cId="2784119414" sldId="457"/>
            <ac:spMk id="33" creationId="{9763D984-A528-47B3-A967-CF6089D3FB41}"/>
          </ac:spMkLst>
        </pc:spChg>
        <pc:spChg chg="add 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29:31.187" v="2255"/>
          <ac:spMkLst>
            <pc:docMk/>
            <pc:sldMk cId="2784119414" sldId="457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29:36.430" v="2261"/>
          <ac:spMkLst>
            <pc:docMk/>
            <pc:sldMk cId="2784119414" sldId="457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26:16.200" v="2192" actId="165"/>
          <ac:grpSpMkLst>
            <pc:docMk/>
            <pc:sldMk cId="2784119414" sldId="457"/>
            <ac:grpSpMk id="2" creationId="{A381B181-458D-47C4-BF88-5D02620AC2D2}"/>
          </ac:grpSpMkLst>
        </pc:grpChg>
        <pc:grpChg chg="add del mod">
          <ac:chgData name="Mr. PPT" userId="6442ff2356111531" providerId="LiveId" clId="{C9A97C84-3C63-45F7-BED5-E40506D15696}" dt="2022-09-28T07:27:56.941" v="2204" actId="165"/>
          <ac:grpSpMkLst>
            <pc:docMk/>
            <pc:sldMk cId="2784119414" sldId="457"/>
            <ac:grpSpMk id="3" creationId="{06F6C610-ABF8-4D15-A8DD-45E5F272A729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9:00.294" v="2228" actId="165"/>
          <ac:grpSpMkLst>
            <pc:docMk/>
            <pc:sldMk cId="2784119414" sldId="457"/>
            <ac:grpSpMk id="7" creationId="{C3E26428-4095-4DA1-89AE-76635DE46565}"/>
          </ac:grpSpMkLst>
        </pc:grpChg>
        <pc:grpChg chg="add del mod">
          <ac:chgData name="Mr. PPT" userId="6442ff2356111531" providerId="LiveId" clId="{C9A97C84-3C63-45F7-BED5-E40506D15696}" dt="2022-09-28T07:27:57.639" v="2205" actId="165"/>
          <ac:grpSpMkLst>
            <pc:docMk/>
            <pc:sldMk cId="2784119414" sldId="457"/>
            <ac:grpSpMk id="35" creationId="{F15E545C-3FE8-47CB-BAFA-4C35BDF3C1E3}"/>
          </ac:grpSpMkLst>
        </pc:grpChg>
        <pc:grpChg chg="add del mod">
          <ac:chgData name="Mr. PPT" userId="6442ff2356111531" providerId="LiveId" clId="{C9A97C84-3C63-45F7-BED5-E40506D15696}" dt="2022-09-28T07:27:58.571" v="2206" actId="165"/>
          <ac:grpSpMkLst>
            <pc:docMk/>
            <pc:sldMk cId="2784119414" sldId="457"/>
            <ac:grpSpMk id="40" creationId="{FF5B23BB-A3B6-40C4-BB68-173C3B4AFF23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42" creationId="{A57F5882-C696-4C8F-BA54-0887856D0F84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52" creationId="{C52CE054-68AB-4B0D-9A04-0A734B6FA365}"/>
          </ac:grpSpMkLst>
        </pc:grp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1" creationId="{CC317D4C-5D28-4E3E-B064-803F0D1C9BAE}"/>
          </ac:graphicFrameMkLst>
        </pc:graphicFrameChg>
        <pc:graphicFrameChg chg="add mod topLvl">
          <ac:chgData name="Mr. PPT" userId="6442ff2356111531" providerId="LiveId" clId="{C9A97C84-3C63-45F7-BED5-E40506D15696}" dt="2022-09-28T07:33:15.513" v="2308"/>
          <ac:graphicFrameMkLst>
            <pc:docMk/>
            <pc:sldMk cId="2784119414" sldId="457"/>
            <ac:graphicFrameMk id="22" creationId="{61CA15DB-AC7E-4396-9CAF-908808ABD8B7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4" creationId="{D874949F-C369-4F19-9572-8BC6F77DF2D9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7" creationId="{93DD28A1-3BD0-4013-BDC1-87A3638C4117}"/>
          </ac:graphicFrameMkLst>
        </pc:graphicFrameChg>
        <pc:picChg chg="del">
          <ac:chgData name="Mr. PPT" userId="6442ff2356111531" providerId="LiveId" clId="{C9A97C84-3C63-45F7-BED5-E40506D15696}" dt="2022-09-28T10:48:56.325" v="4041" actId="478"/>
          <ac:picMkLst>
            <pc:docMk/>
            <pc:sldMk cId="2784119414" sldId="457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5.138" v="4040" actId="478"/>
        <pc:sldMkLst>
          <pc:docMk/>
          <pc:sldMk cId="1362049403" sldId="458"/>
        </pc:sldMkLst>
        <pc:spChg chg="mod">
          <ac:chgData name="Mr. PPT" userId="6442ff2356111531" providerId="LiveId" clId="{C9A97C84-3C63-45F7-BED5-E40506D15696}" dt="2022-09-28T07:34:33.508" v="2317" actId="552"/>
          <ac:spMkLst>
            <pc:docMk/>
            <pc:sldMk cId="1362049403" sldId="458"/>
            <ac:spMk id="5" creationId="{DDC0B704-F02D-48F8-8820-B042C0E8AFD9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3" creationId="{9763D984-A528-47B3-A967-CF6089D3FB41}"/>
          </ac:spMkLst>
        </pc:spChg>
        <pc:spChg chg="mod topLvl">
          <ac:chgData name="Mr. PPT" userId="6442ff2356111531" providerId="LiveId" clId="{C9A97C84-3C63-45F7-BED5-E40506D15696}" dt="2022-09-28T07:35:36.058" v="2332"/>
          <ac:spMkLst>
            <pc:docMk/>
            <pc:sldMk cId="1362049403" sldId="458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35:38.414" v="2333"/>
          <ac:spMkLst>
            <pc:docMk/>
            <pc:sldMk cId="1362049403" sldId="458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35:39.446" v="2334"/>
          <ac:spMkLst>
            <pc:docMk/>
            <pc:sldMk cId="1362049403" sldId="458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35:16.094" v="2330" actId="165"/>
          <ac:grpSpMkLst>
            <pc:docMk/>
            <pc:sldMk cId="1362049403" sldId="458"/>
            <ac:grpSpMk id="2" creationId="{9C15679A-D8DD-4BCD-AFE6-36E42FA0ACA6}"/>
          </ac:grpSpMkLst>
        </pc:grpChg>
        <pc:graphicFrameChg chg="add mod">
          <ac:chgData name="Mr. PPT" userId="6442ff2356111531" providerId="LiveId" clId="{C9A97C84-3C63-45F7-BED5-E40506D15696}" dt="2022-09-28T07:41:34.470" v="2373" actId="14100"/>
          <ac:graphicFrameMkLst>
            <pc:docMk/>
            <pc:sldMk cId="1362049403" sldId="458"/>
            <ac:graphicFrameMk id="18" creationId="{8059928D-E22D-4081-A3EC-8E7F9DB3B4C4}"/>
          </ac:graphicFrameMkLst>
        </pc:graphicFrameChg>
        <pc:graphicFrameChg chg="del">
          <ac:chgData name="Mr. PPT" userId="6442ff2356111531" providerId="LiveId" clId="{C9A97C84-3C63-45F7-BED5-E40506D15696}" dt="2022-09-28T07:34:28.515" v="2315" actId="478"/>
          <ac:graphicFrameMkLst>
            <pc:docMk/>
            <pc:sldMk cId="1362049403" sldId="458"/>
            <ac:graphicFrameMk id="22" creationId="{61CA15DB-AC7E-4396-9CAF-908808ABD8B7}"/>
          </ac:graphicFrameMkLst>
        </pc:graphicFrameChg>
        <pc:picChg chg="del">
          <ac:chgData name="Mr. PPT" userId="6442ff2356111531" providerId="LiveId" clId="{C9A97C84-3C63-45F7-BED5-E40506D15696}" dt="2022-09-28T10:48:55.138" v="4040" actId="478"/>
          <ac:picMkLst>
            <pc:docMk/>
            <pc:sldMk cId="1362049403" sldId="458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7:35:01.405" v="2327" actId="478"/>
          <ac:cxnSpMkLst>
            <pc:docMk/>
            <pc:sldMk cId="1362049403" sldId="458"/>
            <ac:cxnSpMk id="6" creationId="{B93F8DA7-57FF-4437-B1C9-9AAA9E173E35}"/>
          </ac:cxnSpMkLst>
        </pc:cxnChg>
        <pc:cxnChg chg="add del">
          <ac:chgData name="Mr. PPT" userId="6442ff2356111531" providerId="LiveId" clId="{C9A97C84-3C63-45F7-BED5-E40506D15696}" dt="2022-09-28T07:41:46.097" v="2375" actId="478"/>
          <ac:cxnSpMkLst>
            <pc:docMk/>
            <pc:sldMk cId="1362049403" sldId="458"/>
            <ac:cxnSpMk id="8" creationId="{565770ED-9FB4-49F9-848E-24E344B19F7C}"/>
          </ac:cxnSpMkLst>
        </pc:cxnChg>
      </pc:sldChg>
      <pc:sldChg chg="addSp delSp modSp add mod">
        <pc:chgData name="Mr. PPT" userId="6442ff2356111531" providerId="LiveId" clId="{C9A97C84-3C63-45F7-BED5-E40506D15696}" dt="2022-09-28T10:50:16.635" v="4056" actId="1038"/>
        <pc:sldMkLst>
          <pc:docMk/>
          <pc:sldMk cId="1245698549" sldId="459"/>
        </pc:sldMkLst>
        <pc:spChg chg="add mod">
          <ac:chgData name="Mr. PPT" userId="6442ff2356111531" providerId="LiveId" clId="{C9A97C84-3C63-45F7-BED5-E40506D15696}" dt="2022-09-28T10:50:16.635" v="4056" actId="1038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C9A97C84-3C63-45F7-BED5-E40506D15696}" dt="2022-09-28T07:49:52.896" v="2445" actId="555"/>
          <ac:spMkLst>
            <pc:docMk/>
            <pc:sldMk cId="1245698549" sldId="459"/>
            <ac:spMk id="13" creationId="{0FA52565-BCB7-4DDA-B115-9A2A9B983060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0" creationId="{C31D3241-DC03-485B-AC34-9B2B6D59337B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1" creationId="{326474BA-A3AF-4264-9D6A-47C2EE935F88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2" creationId="{5DF83EFA-B1BA-427A-BF2F-86B1450F9836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3" creationId="{5108C377-18C6-4DF2-97C1-CB3D62C1A2F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4" creationId="{C127FFB3-EEFD-4E09-9B41-95DF9F513DB6}"/>
          </ac:spMkLst>
        </pc:spChg>
        <pc:spChg chg="add mod">
          <ac:chgData name="Mr. PPT" userId="6442ff2356111531" providerId="LiveId" clId="{C9A97C84-3C63-45F7-BED5-E40506D15696}" dt="2022-09-28T07:53:12.038" v="2483" actId="12789"/>
          <ac:spMkLst>
            <pc:docMk/>
            <pc:sldMk cId="1245698549" sldId="459"/>
            <ac:spMk id="25" creationId="{5301AF3C-B7FB-42FE-B81A-A0580ADCD1A0}"/>
          </ac:spMkLst>
        </pc:spChg>
        <pc:spChg chg="add mod">
          <ac:chgData name="Mr. PPT" userId="6442ff2356111531" providerId="LiveId" clId="{C9A97C84-3C63-45F7-BED5-E40506D15696}" dt="2022-09-28T07:53:27.337" v="2489" actId="12789"/>
          <ac:spMkLst>
            <pc:docMk/>
            <pc:sldMk cId="1245698549" sldId="459"/>
            <ac:spMk id="26" creationId="{817D1E2E-1C13-4007-9961-AE94917F29A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7" creationId="{765B28CC-8EF5-4CE0-B4F0-9C9C2A033369}"/>
          </ac:spMkLst>
        </pc:spChg>
        <pc:spChg chg="add mod">
          <ac:chgData name="Mr. PPT" userId="6442ff2356111531" providerId="LiveId" clId="{C9A97C84-3C63-45F7-BED5-E40506D15696}" dt="2022-09-28T07:53:17.342" v="2486" actId="403"/>
          <ac:spMkLst>
            <pc:docMk/>
            <pc:sldMk cId="1245698549" sldId="459"/>
            <ac:spMk id="28" creationId="{B5E816F8-2D0B-46A4-A21B-F0770F516BD7}"/>
          </ac:spMkLst>
        </pc:spChg>
        <pc:spChg chg="add mod">
          <ac:chgData name="Mr. PPT" userId="6442ff2356111531" providerId="LiveId" clId="{C9A97C84-3C63-45F7-BED5-E40506D15696}" dt="2022-09-28T07:53:30.753" v="2492" actId="403"/>
          <ac:spMkLst>
            <pc:docMk/>
            <pc:sldMk cId="1245698549" sldId="459"/>
            <ac:spMk id="29" creationId="{C0A46ACB-7290-495A-80DB-EC698F8ABC9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3" creationId="{9763D984-A528-47B3-A967-CF6089D3FB41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4" creationId="{5790E759-0E1D-4A66-968B-3CBB31C13EFE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6" creationId="{DE6F1F28-5C89-41AF-81D4-5D709BD12DFF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7" creationId="{EFB4BC58-9A9A-4375-9FA2-173F9A97A1B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1" creationId="{E4DB0790-F8D9-4358-B5ED-B16EF4A58E43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50:17.509" v="2452" actId="165"/>
          <ac:grpSpMkLst>
            <pc:docMk/>
            <pc:sldMk cId="1245698549" sldId="459"/>
            <ac:grpSpMk id="3" creationId="{E4DFD065-3CE0-4B72-8717-04D7D95BF77B}"/>
          </ac:grpSpMkLst>
        </pc:grpChg>
        <pc:graphicFrameChg chg="del mod">
          <ac:chgData name="Mr. PPT" userId="6442ff2356111531" providerId="LiveId" clId="{C9A97C84-3C63-45F7-BED5-E40506D15696}" dt="2022-09-28T07:42:44.324" v="2380" actId="478"/>
          <ac:graphicFrameMkLst>
            <pc:docMk/>
            <pc:sldMk cId="1245698549" sldId="459"/>
            <ac:graphicFrameMk id="18" creationId="{8059928D-E22D-4081-A3EC-8E7F9DB3B4C4}"/>
          </ac:graphicFrameMkLst>
        </pc:graphicFrameChg>
        <pc:picChg chg="del">
          <ac:chgData name="Mr. PPT" userId="6442ff2356111531" providerId="LiveId" clId="{C9A97C84-3C63-45F7-BED5-E40506D15696}" dt="2022-09-28T10:48:53.969" v="4039" actId="478"/>
          <ac:picMkLst>
            <pc:docMk/>
            <pc:sldMk cId="1245698549" sldId="459"/>
            <ac:picMk id="19" creationId="{A7C6C073-D439-49D9-A7C8-602DDD325C32}"/>
          </ac:picMkLst>
        </pc:picChg>
      </pc:sldChg>
      <pc:sldChg chg="addSp delSp modSp add del mod">
        <pc:chgData name="Mr. PPT" userId="6442ff2356111531" providerId="LiveId" clId="{C9A97C84-3C63-45F7-BED5-E40506D15696}" dt="2022-09-28T10:48:52.500" v="4038" actId="478"/>
        <pc:sldMkLst>
          <pc:docMk/>
          <pc:sldMk cId="3757033697" sldId="460"/>
        </pc:sldMkLst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" creationId="{9AB269DD-3ECC-44F3-9E8D-0D008C10232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0" creationId="{C31D3241-DC03-485B-AC34-9B2B6D59337B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1" creationId="{326474BA-A3AF-4264-9D6A-47C2EE935F8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2" creationId="{5DF83EFA-B1BA-427A-BF2F-86B1450F9836}"/>
          </ac:spMkLst>
        </pc:spChg>
        <pc:spChg chg="del">
          <ac:chgData name="Mr. PPT" userId="6442ff2356111531" providerId="LiveId" clId="{C9A97C84-3C63-45F7-BED5-E40506D15696}" dt="2022-09-28T07:54:29.172" v="2496" actId="478"/>
          <ac:spMkLst>
            <pc:docMk/>
            <pc:sldMk cId="3757033697" sldId="460"/>
            <ac:spMk id="23" creationId="{5108C377-18C6-4DF2-97C1-CB3D62C1A2F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4" creationId="{C127FFB3-EEFD-4E09-9B41-95DF9F513DB6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5" creationId="{5301AF3C-B7FB-42FE-B81A-A0580ADCD1A0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6" creationId="{817D1E2E-1C13-4007-9961-AE94917F29A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7" creationId="{765B28CC-8EF5-4CE0-B4F0-9C9C2A033369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8" creationId="{B5E816F8-2D0B-46A4-A21B-F0770F516BD7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9" creationId="{C0A46ACB-7290-495A-80DB-EC698F8ABC95}"/>
          </ac:spMkLst>
        </pc:spChg>
        <pc:spChg chg="add mod topLvl">
          <ac:chgData name="Mr. PPT" userId="6442ff2356111531" providerId="LiveId" clId="{C9A97C84-3C63-45F7-BED5-E40506D15696}" dt="2022-09-28T08:06:25.291" v="2664" actId="12789"/>
          <ac:spMkLst>
            <pc:docMk/>
            <pc:sldMk cId="3757033697" sldId="460"/>
            <ac:spMk id="30" creationId="{870B775B-E4FE-4FFA-8264-A91B20D1FC6D}"/>
          </ac:spMkLst>
        </pc:spChg>
        <pc:spChg chg="add mod topLvl">
          <ac:chgData name="Mr. PPT" userId="6442ff2356111531" providerId="LiveId" clId="{C9A97C84-3C63-45F7-BED5-E40506D15696}" dt="2022-09-28T08:06:22.849" v="2660" actId="12789"/>
          <ac:spMkLst>
            <pc:docMk/>
            <pc:sldMk cId="3757033697" sldId="460"/>
            <ac:spMk id="31" creationId="{79BEC8DE-584E-43CD-A47D-339E37EB0357}"/>
          </ac:spMkLst>
        </pc:spChg>
        <pc:spChg chg="add mod topLvl">
          <ac:chgData name="Mr. PPT" userId="6442ff2356111531" providerId="LiveId" clId="{C9A97C84-3C63-45F7-BED5-E40506D15696}" dt="2022-09-28T08:06:21.381" v="2658" actId="12789"/>
          <ac:spMkLst>
            <pc:docMk/>
            <pc:sldMk cId="3757033697" sldId="460"/>
            <ac:spMk id="32" creationId="{ED519B4E-B35D-42C5-9ED7-5BF9C412D9BE}"/>
          </ac:spMkLst>
        </pc:spChg>
        <pc:spChg chg="add mod topLvl">
          <ac:chgData name="Mr. PPT" userId="6442ff2356111531" providerId="LiveId" clId="{C9A97C84-3C63-45F7-BED5-E40506D15696}" dt="2022-09-28T08:06:19.626" v="2656" actId="12789"/>
          <ac:spMkLst>
            <pc:docMk/>
            <pc:sldMk cId="3757033697" sldId="460"/>
            <ac:spMk id="33" creationId="{F07253DC-AE74-4E92-9B97-F78BCC9DA5B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8" creationId="{4F3B68E0-0392-4A79-8C2A-51CF13E5614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9" creationId="{B393246F-D081-4D02-AE86-C3FC48C6FB06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0" creationId="{B0782445-4447-44F1-BE1F-116D3FFE4B62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1" creationId="{CB21ADF9-9C80-47FB-A84C-05D48612E55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2" creationId="{6DA26F86-825D-441F-9A6D-B28240ABECF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3" creationId="{4DFF2776-D581-4210-AD23-EDC5B4B5DFA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4" creationId="{E1BCEF83-7DB1-4D7E-A884-FDFC5ED3753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5" creationId="{A7BDF429-FDC3-4490-B54F-D72D693C7B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7" creationId="{2C0854DF-835B-4800-9985-6955C7DD6F2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8" creationId="{2370308F-6BD8-4DE6-8D38-339E55EB4AE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9" creationId="{7F9D4BEC-F6BB-4460-926D-A8CEF72B465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0" creationId="{7EB0FEC5-B3D2-455B-A213-27B2AAF2E62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1" creationId="{49C0F4BB-831A-4E6B-BA35-141B72C2E4F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2" creationId="{E2F4437E-7075-4BD7-B03C-F61D2D36F64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3" creationId="{DEBC9B12-A172-4846-BBC7-FDB430DE05A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4" creationId="{064B9F87-ACE4-4275-969E-F3191F0FEAC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5" creationId="{947C9E36-DFBB-4B35-B236-39A5821CE75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6" creationId="{C20CCC96-22D2-414F-A9AD-44CE859E5F2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7" creationId="{F1910724-3C14-4C1B-A9CF-080395F27A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8" creationId="{E44C225A-63C9-415F-8D21-D3410360687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9" creationId="{EB80CBD8-0F90-44D6-BD01-9FF356ECFED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0" creationId="{AF75E237-77A5-47E7-9243-829546B0EFF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2" creationId="{5DCAA9B9-C7C7-4117-9DED-FBF7B7AAB1E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3" creationId="{FE67F498-2276-494E-8EFA-CCF96EABC01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4" creationId="{80D9E59E-2C2D-41AB-A513-E3031692E6F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5" creationId="{4A3BBCD4-2955-4BD4-91D6-BB90BA91C23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7" creationId="{05DFB45A-2B46-45EB-97F9-CD602B78509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8" creationId="{2841B352-567D-4353-A829-7E1040D1FF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9" creationId="{C6C9C255-F7BE-49EC-BDE4-97A8A1C4951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0" creationId="{2DB288B2-6574-4452-AACD-766E381DCD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1" creationId="{BC6FE40B-3056-4971-B31F-DA45C33FAB61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2" creationId="{63A1A0F3-DA7D-4A51-A44F-2518FA7D2AA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3" creationId="{808685A5-8AB4-4687-BABC-A86B7D99E40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5" creationId="{E36AC017-490B-4BCA-AE55-A37834F0B16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6" creationId="{D6CB4C0F-FD34-46F2-ABCC-B085BAC791A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7" creationId="{FF92890B-6A80-44B2-9918-DD78B5A8919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8" creationId="{B39CA2B3-481E-4660-AA01-AA9BB5367EF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9" creationId="{AA20718D-6894-4E28-B525-1A048FB7CD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0" creationId="{6F8797E1-7193-43B2-B1B3-318CB1E5962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1" creationId="{0A3F242D-0ABB-4971-B029-FC0FB55F692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2" creationId="{BF028114-7A7A-4C76-96B2-57205A05523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3" creationId="{64F05355-8F4E-4E42-A953-D9E47A6E039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4" creationId="{07A1AAB0-2073-48FC-9DF8-86E0550A69D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5" creationId="{A161556E-3956-4DA3-908D-F3644564948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6" creationId="{C9860E6E-16AE-4931-A9B6-EF17F4A2AD3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7" creationId="{AD4B096C-739A-4557-88F9-7817FF3F166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8" creationId="{8F49DF41-AA99-41A5-8644-358EBBFE2A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9" creationId="{6C8F0DB1-04F6-47C3-9BCE-496D908B3A6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0" creationId="{F8A8C297-0EE6-4B65-9262-F16BEA16C2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1" creationId="{3904F89F-D0DF-456B-BA86-855CA92C9AB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2" creationId="{052406D6-98D7-451F-AA0D-62579FE77C06}"/>
          </ac:spMkLst>
        </pc:spChg>
        <pc:spChg chg="add mod">
          <ac:chgData name="Mr. PPT" userId="6442ff2356111531" providerId="LiveId" clId="{C9A97C84-3C63-45F7-BED5-E40506D15696}" dt="2022-09-28T07:56:31.694" v="2507" actId="571"/>
          <ac:spMkLst>
            <pc:docMk/>
            <pc:sldMk cId="3757033697" sldId="460"/>
            <ac:spMk id="93" creationId="{3EC59B82-E1B7-416D-AD10-AB271412AB0C}"/>
          </ac:spMkLst>
        </pc:spChg>
        <pc:spChg chg="add mod topLvl">
          <ac:chgData name="Mr. PPT" userId="6442ff2356111531" providerId="LiveId" clId="{C9A97C84-3C63-45F7-BED5-E40506D15696}" dt="2022-09-28T08:06:17.379" v="2654" actId="12789"/>
          <ac:spMkLst>
            <pc:docMk/>
            <pc:sldMk cId="3757033697" sldId="460"/>
            <ac:spMk id="94" creationId="{D53DF308-1EE8-4B1D-8827-E2108A928E91}"/>
          </ac:spMkLst>
        </pc:spChg>
        <pc:spChg chg="add 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5" creationId="{E24C4C3E-AFAE-46B6-866B-EFCF993D5CA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7" creationId="{8C3641E8-84DF-43FA-8B90-FB9D22D6840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8" creationId="{DC6C88E6-5459-405D-9619-694E848AE217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9" creationId="{D32A48EC-5B15-448F-919A-8F9BC0A1AFF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0" creationId="{B8208D17-B319-4E93-84F2-740CBEBC9A32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1" creationId="{4F7F4EF7-F421-4313-9B58-1E73AC752D16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2" creationId="{023CEA0C-4D5C-46DE-A191-350CBB473ECC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3" creationId="{A2D72D55-D187-45E4-9DA9-962C0F5CBAD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4" creationId="{A5DC2BD8-D519-4776-87DF-C925FCEF173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5" creationId="{8BAA6D2D-14D7-418A-8280-D75A73E1D05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6" creationId="{3A69DC4E-D463-47A7-933F-C0EE7434713A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7" creationId="{B6313FAB-09E0-4A2C-A9DC-0A972D63899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8" creationId="{2CE8634C-1AD0-4AA8-84FC-927DFB63AF8D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9" creationId="{AC0B4C49-6A24-432E-BABC-474D571D84A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10" creationId="{B8D6DA9A-C33E-4564-B811-71ABA009DF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2" creationId="{6713E586-A926-40B9-AA59-810D8438AE3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3" creationId="{9A35376B-26F0-49ED-B056-2380FF2F142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4" creationId="{6B676574-BB72-4C75-85E4-E517C2EA3E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5" creationId="{1A4174C3-03EE-4AFF-BA8E-81A12683EE8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6" creationId="{4E984002-6113-41C0-8E3D-6DC04968358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7" creationId="{10431C2E-E0F9-49B9-8184-65505ED254E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8" creationId="{5BF4FB7E-BFED-4F8C-9ED1-F448CB1284E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9" creationId="{58EA0058-E158-42BF-9C99-A608CF30728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0" creationId="{3507B625-A999-462B-9D81-891525E153B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1" creationId="{FD662095-BBC6-4B00-99F8-ADCBA2F66C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2" creationId="{0CB7A3BB-C90D-4D78-B8B8-06FB4F3EA32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3" creationId="{4725AAD0-5F9C-426D-930F-CE96CD6AA8D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4" creationId="{760A770C-C1E7-4E70-9729-F8B0042C31A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5" creationId="{0703301E-970D-4D86-BDA9-36915A91482E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6" creationId="{C7F3F8F9-9FA2-469F-A767-1DC8B33747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7" creationId="{A0530D2C-3B09-456D-8F45-7F57AAB8C312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8" creationId="{201F04F1-2336-41EB-8FC1-D00F00E5AD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9" creationId="{A5B387F6-55C3-4B39-9382-52CBAD410D1B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0" creationId="{BC3BEF3A-303D-4E10-93B7-EE5D039B944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1" creationId="{6CDFAFFA-76C4-4979-B5C7-56CFAA7B9456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2" creationId="{0D8906D7-48F9-4E31-A03B-DDD8B83A12E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3" creationId="{D331E2B0-6A38-4886-9871-81901126109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4" creationId="{35BBB2C2-B294-4531-BAAF-27957CEE3A7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5" creationId="{A5D97A47-5C70-4312-86AE-A6A139DAD14A}"/>
          </ac:spMkLst>
        </pc:spChg>
        <pc:grpChg chg="add del mod">
          <ac:chgData name="Mr. PPT" userId="6442ff2356111531" providerId="LiveId" clId="{C9A97C84-3C63-45F7-BED5-E40506D15696}" dt="2022-09-28T07:56:37.643" v="2510" actId="165"/>
          <ac:grpSpMkLst>
            <pc:docMk/>
            <pc:sldMk cId="3757033697" sldId="460"/>
            <ac:grpSpMk id="3" creationId="{4450D926-B2D9-458A-9591-D9EA56C770FF}"/>
          </ac:grpSpMkLst>
        </pc:grpChg>
        <pc:grpChg chg="add del mod">
          <ac:chgData name="Mr. PPT" userId="6442ff2356111531" providerId="LiveId" clId="{C9A97C84-3C63-45F7-BED5-E40506D15696}" dt="2022-09-28T07:58:28.295" v="2527" actId="165"/>
          <ac:grpSpMkLst>
            <pc:docMk/>
            <pc:sldMk cId="3757033697" sldId="460"/>
            <ac:grpSpMk id="6" creationId="{E5E4C550-CF1E-4DCE-91D4-D7FBCB6FD077}"/>
          </ac:grpSpMkLst>
        </pc:grpChg>
        <pc:grpChg chg="add del mod topLvl">
          <ac:chgData name="Mr. PPT" userId="6442ff2356111531" providerId="LiveId" clId="{C9A97C84-3C63-45F7-BED5-E40506D15696}" dt="2022-09-28T08:06:05.607" v="2644" actId="478"/>
          <ac:grpSpMkLst>
            <pc:docMk/>
            <pc:sldMk cId="3757033697" sldId="460"/>
            <ac:grpSpMk id="46" creationId="{4FBA2A06-45F7-4C00-AF71-4CB51E394C0A}"/>
          </ac:grpSpMkLst>
        </pc:grpChg>
        <pc:grpChg chg="add del mod topLvl">
          <ac:chgData name="Mr. PPT" userId="6442ff2356111531" providerId="LiveId" clId="{C9A97C84-3C63-45F7-BED5-E40506D15696}" dt="2022-09-28T08:06:04.440" v="2643" actId="478"/>
          <ac:grpSpMkLst>
            <pc:docMk/>
            <pc:sldMk cId="3757033697" sldId="460"/>
            <ac:grpSpMk id="61" creationId="{41B93C64-177E-41F5-B818-9DDD04E54312}"/>
          </ac:grpSpMkLst>
        </pc:grpChg>
        <pc:grpChg chg="add del mod topLvl">
          <ac:chgData name="Mr. PPT" userId="6442ff2356111531" providerId="LiveId" clId="{C9A97C84-3C63-45F7-BED5-E40506D15696}" dt="2022-09-28T08:06:03.245" v="2642" actId="478"/>
          <ac:grpSpMkLst>
            <pc:docMk/>
            <pc:sldMk cId="3757033697" sldId="460"/>
            <ac:grpSpMk id="66" creationId="{3280917E-66BC-48C8-AE0A-15808E35D90B}"/>
          </ac:grpSpMkLst>
        </pc:grpChg>
        <pc:grpChg chg="add del mod topLvl">
          <ac:chgData name="Mr. PPT" userId="6442ff2356111531" providerId="LiveId" clId="{C9A97C84-3C63-45F7-BED5-E40506D15696}" dt="2022-09-28T08:06:01.768" v="2641" actId="478"/>
          <ac:grpSpMkLst>
            <pc:docMk/>
            <pc:sldMk cId="3757033697" sldId="460"/>
            <ac:grpSpMk id="74" creationId="{E438B7A1-102F-4686-A59A-C8DBF0346775}"/>
          </ac:grpSpMkLst>
        </pc:grpChg>
        <pc:grpChg chg="add mod">
          <ac:chgData name="Mr. PPT" userId="6442ff2356111531" providerId="LiveId" clId="{C9A97C84-3C63-45F7-BED5-E40506D15696}" dt="2022-09-28T07:57:28.684" v="2521" actId="571"/>
          <ac:grpSpMkLst>
            <pc:docMk/>
            <pc:sldMk cId="3757033697" sldId="460"/>
            <ac:grpSpMk id="96" creationId="{4553B21D-9D69-4B5B-B80E-5C0785BF1DC0}"/>
          </ac:grpSpMkLst>
        </pc:grpChg>
        <pc:grpChg chg="add del mod topLvl">
          <ac:chgData name="Mr. PPT" userId="6442ff2356111531" providerId="LiveId" clId="{C9A97C84-3C63-45F7-BED5-E40506D15696}" dt="2022-09-28T08:06:06.894" v="2645" actId="478"/>
          <ac:grpSpMkLst>
            <pc:docMk/>
            <pc:sldMk cId="3757033697" sldId="460"/>
            <ac:grpSpMk id="111" creationId="{23EAACF5-18EF-484A-A0F0-AA6F836A944B}"/>
          </ac:grpSpMkLst>
        </pc:grpChg>
        <pc:picChg chg="del">
          <ac:chgData name="Mr. PPT" userId="6442ff2356111531" providerId="LiveId" clId="{C9A97C84-3C63-45F7-BED5-E40506D15696}" dt="2022-09-28T10:48:52.500" v="4038" actId="478"/>
          <ac:picMkLst>
            <pc:docMk/>
            <pc:sldMk cId="3757033697" sldId="460"/>
            <ac:picMk id="19" creationId="{A7C6C073-D439-49D9-A7C8-602DDD325C32}"/>
          </ac:picMkLst>
        </pc:picChg>
        <pc:picChg chg="add mod">
          <ac:chgData name="Mr. PPT" userId="6442ff2356111531" providerId="LiveId" clId="{C9A97C84-3C63-45F7-BED5-E40506D15696}" dt="2022-09-28T08:06:25.291" v="2664" actId="12789"/>
          <ac:picMkLst>
            <pc:docMk/>
            <pc:sldMk cId="3757033697" sldId="460"/>
            <ac:picMk id="136" creationId="{47F244A8-8EE8-413E-B978-01F9B1CF5912}"/>
          </ac:picMkLst>
        </pc:picChg>
        <pc:picChg chg="add mod">
          <ac:chgData name="Mr. PPT" userId="6442ff2356111531" providerId="LiveId" clId="{C9A97C84-3C63-45F7-BED5-E40506D15696}" dt="2022-09-28T08:06:28.713" v="2665" actId="27957"/>
          <ac:picMkLst>
            <pc:docMk/>
            <pc:sldMk cId="3757033697" sldId="460"/>
            <ac:picMk id="137" creationId="{DE43B4B1-EDAB-4420-AF9A-6E29F41A6D8B}"/>
          </ac:picMkLst>
        </pc:picChg>
        <pc:picChg chg="add mod">
          <ac:chgData name="Mr. PPT" userId="6442ff2356111531" providerId="LiveId" clId="{C9A97C84-3C63-45F7-BED5-E40506D15696}" dt="2022-09-28T08:06:31.300" v="2666" actId="27957"/>
          <ac:picMkLst>
            <pc:docMk/>
            <pc:sldMk cId="3757033697" sldId="460"/>
            <ac:picMk id="138" creationId="{C2523C74-05C2-4992-A146-6ACA9C029BD1}"/>
          </ac:picMkLst>
        </pc:picChg>
        <pc:picChg chg="add mod">
          <ac:chgData name="Mr. PPT" userId="6442ff2356111531" providerId="LiveId" clId="{C9A97C84-3C63-45F7-BED5-E40506D15696}" dt="2022-09-28T08:06:34.838" v="2667" actId="27957"/>
          <ac:picMkLst>
            <pc:docMk/>
            <pc:sldMk cId="3757033697" sldId="460"/>
            <ac:picMk id="139" creationId="{08EEF27F-8094-430A-8635-F9509139A30A}"/>
          </ac:picMkLst>
        </pc:picChg>
        <pc:picChg chg="add mod">
          <ac:chgData name="Mr. PPT" userId="6442ff2356111531" providerId="LiveId" clId="{C9A97C84-3C63-45F7-BED5-E40506D15696}" dt="2022-09-28T08:06:39.349" v="2668" actId="27957"/>
          <ac:picMkLst>
            <pc:docMk/>
            <pc:sldMk cId="3757033697" sldId="460"/>
            <ac:picMk id="140" creationId="{5E1073D5-41DA-4926-A368-66FF2491F700}"/>
          </ac:picMkLst>
        </pc:picChg>
        <pc:cxnChg chg="add del mod topLvl">
          <ac:chgData name="Mr. PPT" userId="6442ff2356111531" providerId="LiveId" clId="{C9A97C84-3C63-45F7-BED5-E40506D15696}" dt="2022-09-28T07:58:31.979" v="2529" actId="478"/>
          <ac:cxnSpMkLst>
            <pc:docMk/>
            <pc:sldMk cId="3757033697" sldId="460"/>
            <ac:cxnSpMk id="34" creationId="{09AF4446-FF87-4C9B-AB51-7CB27F781556}"/>
          </ac:cxnSpMkLst>
        </pc:cxnChg>
        <pc:cxnChg chg="add del mod topLvl">
          <ac:chgData name="Mr. PPT" userId="6442ff2356111531" providerId="LiveId" clId="{C9A97C84-3C63-45F7-BED5-E40506D15696}" dt="2022-09-28T07:58:32.432" v="2530" actId="478"/>
          <ac:cxnSpMkLst>
            <pc:docMk/>
            <pc:sldMk cId="3757033697" sldId="460"/>
            <ac:cxnSpMk id="35" creationId="{5E43471A-98B1-47F0-B5E1-01E77A74D8F1}"/>
          </ac:cxnSpMkLst>
        </pc:cxnChg>
        <pc:cxnChg chg="add del mod topLvl">
          <ac:chgData name="Mr. PPT" userId="6442ff2356111531" providerId="LiveId" clId="{C9A97C84-3C63-45F7-BED5-E40506D15696}" dt="2022-09-28T07:58:33.198" v="2531" actId="478"/>
          <ac:cxnSpMkLst>
            <pc:docMk/>
            <pc:sldMk cId="3757033697" sldId="460"/>
            <ac:cxnSpMk id="36" creationId="{2B6872CE-8214-45FB-9F77-42E83B87AC82}"/>
          </ac:cxnSpMkLst>
        </pc:cxnChg>
        <pc:cxnChg chg="add del mod topLvl">
          <ac:chgData name="Mr. PPT" userId="6442ff2356111531" providerId="LiveId" clId="{C9A97C84-3C63-45F7-BED5-E40506D15696}" dt="2022-09-28T07:58:33.932" v="2532" actId="478"/>
          <ac:cxnSpMkLst>
            <pc:docMk/>
            <pc:sldMk cId="3757033697" sldId="460"/>
            <ac:cxnSpMk id="37" creationId="{87D68E4F-9A27-4012-BF37-F136DF60949C}"/>
          </ac:cxnSpMkLst>
        </pc:cxnChg>
      </pc:sldChg>
      <pc:sldChg chg="addSp delSp modSp add mod ord delAnim modAnim">
        <pc:chgData name="Mr. PPT" userId="6442ff2356111531" providerId="LiveId" clId="{C9A97C84-3C63-45F7-BED5-E40506D15696}" dt="2022-09-28T10:49:16.125" v="4053" actId="478"/>
        <pc:sldMkLst>
          <pc:docMk/>
          <pc:sldMk cId="671939147" sldId="461"/>
        </pc:sldMkLst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" creationId="{32DCE886-0D83-4A75-83A9-4296435860E2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4" creationId="{277D56F2-3039-4B96-9EE2-1DFB3D7734B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0" creationId="{C983CB63-ABEC-4A6B-85F1-9820E6C50C36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1" creationId="{12D0DBC1-0A29-4156-853D-ABDC241DDAC3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2" creationId="{A4AADB7F-2441-4210-AD98-C1B105F9C93E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4" creationId="{599D6150-5D4A-4F9B-9DD5-E794D6EBC07D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5" creationId="{55D2D2B6-3AC8-401E-9DB5-AC9D23B097DE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6" creationId="{BF3FDF33-DFD8-4AC1-B777-14D996AF2156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7" creationId="{64BB881C-2767-44C8-BDA2-2A6C8141DDA4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8" creationId="{5DE741A9-74AA-4B3E-912F-3AE5DD54C056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2" creationId="{70905D6A-C846-46D9-B3E9-44850B6E95A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7" creationId="{40F95968-A3AC-4F90-A819-D597A8D8F2D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9" creationId="{7D3D201C-385F-4218-8BC4-7F8864620D2D}"/>
          </ac:spMkLst>
        </pc:spChg>
        <pc:grpChg chg="add del mod">
          <ac:chgData name="Mr. PPT" userId="6442ff2356111531" providerId="LiveId" clId="{C9A97C84-3C63-45F7-BED5-E40506D15696}" dt="2022-09-28T10:13:05.578" v="3622" actId="165"/>
          <ac:grpSpMkLst>
            <pc:docMk/>
            <pc:sldMk cId="671939147" sldId="461"/>
            <ac:grpSpMk id="3" creationId="{18ECA9AD-D6A6-41B7-979D-D43A40708632}"/>
          </ac:grpSpMkLst>
        </pc:grpChg>
        <pc:grpChg chg="add del mod">
          <ac:chgData name="Mr. PPT" userId="6442ff2356111531" providerId="LiveId" clId="{C9A97C84-3C63-45F7-BED5-E40506D15696}" dt="2022-09-28T08:12:49.537" v="2829" actId="478"/>
          <ac:grpSpMkLst>
            <pc:docMk/>
            <pc:sldMk cId="671939147" sldId="461"/>
            <ac:grpSpMk id="23" creationId="{71CB9ABF-E099-4848-A2BA-CED9964B3E92}"/>
          </ac:grpSpMkLst>
        </pc:grpChg>
        <pc:picChg chg="del">
          <ac:chgData name="Mr. PPT" userId="6442ff2356111531" providerId="LiveId" clId="{C9A97C84-3C63-45F7-BED5-E40506D15696}" dt="2022-09-28T10:49:16.125" v="4053" actId="478"/>
          <ac:picMkLst>
            <pc:docMk/>
            <pc:sldMk cId="671939147" sldId="46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3" creationId="{0F9B58A6-5246-485C-8D71-EE51DF86FBB9}"/>
          </ac:picMkLst>
        </pc:picChg>
      </pc:sldChg>
      <pc:sldChg chg="add del">
        <pc:chgData name="Mr. PPT" userId="6442ff2356111531" providerId="LiveId" clId="{C9A97C84-3C63-45F7-BED5-E40506D15696}" dt="2022-09-28T08:09:57.283" v="2686" actId="2890"/>
        <pc:sldMkLst>
          <pc:docMk/>
          <pc:sldMk cId="4286180207" sldId="461"/>
        </pc:sldMkLst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63374109" sldId="462"/>
        </pc:sldMkLst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" creationId="{32DCE886-0D83-4A75-83A9-4296435860E2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3:30.088" v="2867"/>
          <ac:spMkLst>
            <pc:docMk/>
            <pc:sldMk cId="2363374109" sldId="462"/>
            <ac:spMk id="14" creationId="{31ECFE79-4A15-43E1-A99D-54B8B6017C00}"/>
          </ac:spMkLst>
        </pc:spChg>
        <pc:spChg chg="del">
          <ac:chgData name="Mr. PPT" userId="6442ff2356111531" providerId="LiveId" clId="{C9A97C84-3C63-45F7-BED5-E40506D15696}" dt="2022-09-28T08:22:39.262" v="2855" actId="478"/>
          <ac:spMkLst>
            <pc:docMk/>
            <pc:sldMk cId="2363374109" sldId="462"/>
            <ac:spMk id="15" creationId="{5BF32813-582D-4D42-A9F6-613DE57ABA70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16" creationId="{1B06EB21-742C-4CEE-A46B-4E55617396C0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7" creationId="{E5272A8C-B1BB-4A68-A603-29D690EC918F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8" creationId="{0929D63D-DF31-4F92-A7A6-69EC6E462F12}"/>
          </ac:spMkLst>
        </pc:spChg>
        <pc:spChg chg="add mod">
          <ac:chgData name="Mr. PPT" userId="6442ff2356111531" providerId="LiveId" clId="{C9A97C84-3C63-45F7-BED5-E40506D15696}" dt="2022-09-28T08:28:32.111" v="3156" actId="20577"/>
          <ac:spMkLst>
            <pc:docMk/>
            <pc:sldMk cId="2363374109" sldId="462"/>
            <ac:spMk id="20" creationId="{4A71C1EB-A7D4-4701-BB00-FAE0A97C3115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6" creationId="{BF3FDF33-DFD8-4AC1-B777-14D996AF2156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7" creationId="{64BB881C-2767-44C8-BDA2-2A6C8141DDA4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8" creationId="{5DE741A9-74AA-4B3E-912F-3AE5DD54C056}"/>
          </ac:spMkLst>
        </pc:spChg>
        <pc:picChg chg="add mod">
          <ac:chgData name="Mr. PPT" userId="6442ff2356111531" providerId="LiveId" clId="{C9A97C84-3C63-45F7-BED5-E40506D15696}" dt="2022-09-28T08:23:23.570" v="2864" actId="14100"/>
          <ac:picMkLst>
            <pc:docMk/>
            <pc:sldMk cId="2363374109" sldId="462"/>
            <ac:picMk id="4" creationId="{97EDC7E7-4316-4D05-9112-FDE9FC84B1B8}"/>
          </ac:picMkLst>
        </pc:picChg>
      </pc:sldChg>
      <pc:sldChg chg="add del">
        <pc:chgData name="Mr. PPT" userId="6442ff2356111531" providerId="LiveId" clId="{C9A97C84-3C63-45F7-BED5-E40506D15696}" dt="2022-09-28T08:09:56.685" v="2685" actId="2890"/>
        <pc:sldMkLst>
          <pc:docMk/>
          <pc:sldMk cId="2400479006" sldId="462"/>
        </pc:sldMkLst>
      </pc:sldChg>
      <pc:sldChg chg="addSp delSp modSp add mod">
        <pc:chgData name="Mr. PPT" userId="6442ff2356111531" providerId="LiveId" clId="{C9A97C84-3C63-45F7-BED5-E40506D15696}" dt="2022-09-28T10:49:54.014" v="4054" actId="478"/>
        <pc:sldMkLst>
          <pc:docMk/>
          <pc:sldMk cId="2927831424" sldId="463"/>
        </pc:sldMkLst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1" creationId="{4B3D03BA-6C3F-492F-AA76-1B4C2A510AFD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2" creationId="{83A8C3D7-1D85-4AC5-A1C0-2E8035056AA1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5" creationId="{0868CA9D-1232-4A26-8549-87E8E53023FD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6" creationId="{A34C452B-1402-4789-AE00-DF36EB435492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7" creationId="{E5272A8C-B1BB-4A68-A603-29D690EC918F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8" creationId="{0929D63D-DF31-4F92-A7A6-69EC6E462F12}"/>
          </ac:spMkLst>
        </pc:spChg>
        <pc:spChg chg="mod">
          <ac:chgData name="Mr. PPT" userId="6442ff2356111531" providerId="LiveId" clId="{C9A97C84-3C63-45F7-BED5-E40506D15696}" dt="2022-09-28T08:29:25.777" v="3160" actId="1076"/>
          <ac:spMkLst>
            <pc:docMk/>
            <pc:sldMk cId="2927831424" sldId="463"/>
            <ac:spMk id="20" creationId="{4A71C1EB-A7D4-4701-BB00-FAE0A97C3115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1" creationId="{2A080A24-EDD3-4B5E-A9C3-1A036E8FFC5F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2" creationId="{DE056281-2BA5-4E80-A160-15500D0F3D62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3" creationId="{162C9E9A-D012-412E-BB82-47A16A4A606C}"/>
          </ac:spMkLst>
        </pc:spChg>
        <pc:spChg chg="add mod">
          <ac:chgData name="Mr. PPT" userId="6442ff2356111531" providerId="LiveId" clId="{C9A97C84-3C63-45F7-BED5-E40506D15696}" dt="2022-09-28T09:50:23.371" v="3205"/>
          <ac:spMkLst>
            <pc:docMk/>
            <pc:sldMk cId="2927831424" sldId="463"/>
            <ac:spMk id="24" creationId="{B959668E-B213-4408-B38F-7B76DA27AC81}"/>
          </ac:spMkLst>
        </pc:spChg>
        <pc:spChg chg="add mod">
          <ac:chgData name="Mr. PPT" userId="6442ff2356111531" providerId="LiveId" clId="{C9A97C84-3C63-45F7-BED5-E40506D15696}" dt="2022-09-28T09:50:51.980" v="3304" actId="313"/>
          <ac:spMkLst>
            <pc:docMk/>
            <pc:sldMk cId="2927831424" sldId="463"/>
            <ac:spMk id="25" creationId="{EBF3A0D3-ADEE-4B41-93ED-693FF128B6EC}"/>
          </ac:spMkLst>
        </pc:spChg>
        <pc:picChg chg="del">
          <ac:chgData name="Mr. PPT" userId="6442ff2356111531" providerId="LiveId" clId="{C9A97C84-3C63-45F7-BED5-E40506D15696}" dt="2022-09-28T10:49:14.975" v="4052" actId="478"/>
          <ac:picMkLst>
            <pc:docMk/>
            <pc:sldMk cId="2927831424" sldId="463"/>
            <ac:picMk id="19" creationId="{A7C6C073-D439-49D9-A7C8-602DDD325C32}"/>
          </ac:picMkLst>
        </pc:picChg>
      </pc:sldChg>
      <pc:sldChg chg="del">
        <pc:chgData name="Mr. PPT" userId="6442ff2356111531" providerId="LiveId" clId="{C9A97C84-3C63-45F7-BED5-E40506D15696}" dt="2022-09-28T10:03:58.364" v="3503" actId="47"/>
        <pc:sldMkLst>
          <pc:docMk/>
          <pc:sldMk cId="4107675926" sldId="820"/>
        </pc:sldMkLst>
      </pc:sldChg>
      <pc:sldChg chg="addSp delSp modSp add mod ord addAnim delAnim modAnim">
        <pc:chgData name="Mr. PPT" userId="6442ff2356111531" providerId="LiveId" clId="{C9A97C84-3C63-45F7-BED5-E40506D15696}" dt="2022-09-28T10:48:50.644" v="4037" actId="478"/>
        <pc:sldMkLst>
          <pc:docMk/>
          <pc:sldMk cId="1655868761" sldId="821"/>
        </pc:sldMkLst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0" creationId="{870B775B-E4FE-4FFA-8264-A91B20D1FC6D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1" creationId="{79BEC8DE-584E-43CD-A47D-339E37EB0357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2" creationId="{ED519B4E-B35D-42C5-9ED7-5BF9C412D9BE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3" creationId="{F07253DC-AE74-4E92-9B97-F78BCC9DA5B0}"/>
          </ac:spMkLst>
        </pc:spChg>
        <pc:spChg chg="add mod">
          <ac:chgData name="Mr. PPT" userId="6442ff2356111531" providerId="LiveId" clId="{C9A97C84-3C63-45F7-BED5-E40506D15696}" dt="2022-09-28T10:03:05.237" v="3492" actId="12789"/>
          <ac:spMkLst>
            <pc:docMk/>
            <pc:sldMk cId="1655868761" sldId="821"/>
            <ac:spMk id="34" creationId="{346689A5-77DF-434F-BA8F-FCF113E7AF22}"/>
          </ac:spMkLst>
        </pc:spChg>
        <pc:spChg chg="add del mod">
          <ac:chgData name="Mr. PPT" userId="6442ff2356111531" providerId="LiveId" clId="{C9A97C84-3C63-45F7-BED5-E40506D15696}" dt="2022-09-28T10:03:09.983" v="3494" actId="12788"/>
          <ac:spMkLst>
            <pc:docMk/>
            <pc:sldMk cId="1655868761" sldId="821"/>
            <ac:spMk id="35" creationId="{FA789BFE-0B62-4020-A120-366E3E204C99}"/>
          </ac:spMkLst>
        </pc:spChg>
        <pc:spChg chg="add mod">
          <ac:chgData name="Mr. PPT" userId="6442ff2356111531" providerId="LiveId" clId="{C9A97C84-3C63-45F7-BED5-E40506D15696}" dt="2022-09-28T10:01:47.077" v="3463" actId="12789"/>
          <ac:spMkLst>
            <pc:docMk/>
            <pc:sldMk cId="1655868761" sldId="821"/>
            <ac:spMk id="36" creationId="{090BFD7A-FAAA-4394-A6A1-A48658C8DE07}"/>
          </ac:spMkLst>
        </pc:spChg>
        <pc:spChg chg="add del mod">
          <ac:chgData name="Mr. PPT" userId="6442ff2356111531" providerId="LiveId" clId="{C9A97C84-3C63-45F7-BED5-E40506D15696}" dt="2022-09-28T09:57:24.172" v="3355" actId="478"/>
          <ac:spMkLst>
            <pc:docMk/>
            <pc:sldMk cId="1655868761" sldId="821"/>
            <ac:spMk id="37" creationId="{1CC9CFC9-E90F-4F6D-A1D3-19FC1CEC6E41}"/>
          </ac:spMkLst>
        </pc:spChg>
        <pc:spChg chg="add del mod">
          <ac:chgData name="Mr. PPT" userId="6442ff2356111531" providerId="LiveId" clId="{C9A97C84-3C63-45F7-BED5-E40506D15696}" dt="2022-09-28T09:57:47.777" v="3365" actId="478"/>
          <ac:spMkLst>
            <pc:docMk/>
            <pc:sldMk cId="1655868761" sldId="821"/>
            <ac:spMk id="38" creationId="{2699E9A3-B827-484B-8B4E-3D43207E737F}"/>
          </ac:spMkLst>
        </pc:spChg>
        <pc:spChg chg="add del mod">
          <ac:chgData name="Mr. PPT" userId="6442ff2356111531" providerId="LiveId" clId="{C9A97C84-3C63-45F7-BED5-E40506D15696}" dt="2022-09-28T09:58:17.029" v="3376" actId="478"/>
          <ac:spMkLst>
            <pc:docMk/>
            <pc:sldMk cId="1655868761" sldId="821"/>
            <ac:spMk id="39" creationId="{AF20447A-C149-46B5-A033-20C0A3245763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1" creationId="{573DB48F-2A90-43E2-8F87-319F8B72EC48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2" creationId="{8A7EF48F-B7F6-42E1-9E90-36BB18ED80C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3" creationId="{278CCFD6-799B-4D4F-920C-9128BA25FAC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4" creationId="{E5EFDF40-44A8-4F7C-AB61-29EFA2F8FA6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5" creationId="{7D277F21-390A-442B-BF64-6283497A1C2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6" creationId="{1F8518B4-CDE1-4FC1-9A02-DB8C6305DE2D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7" creationId="{4942906F-29F9-4652-8CDE-35C48EECAB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8" creationId="{F283E301-3654-4CFC-B099-A9B9EA0C93A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9" creationId="{9B7C3E54-03AB-4A2C-84E2-AE79254C3F01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0" creationId="{36858F07-3B4F-4CEC-A68F-5D6BF5D8C36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1" creationId="{AA243BA3-476D-48F3-9EA5-E99D74D5277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2" creationId="{F7B74068-11B5-4A2B-934C-0E711DF910D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3" creationId="{B64C8FCC-E927-4711-BF30-266DEEDB2E2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4" creationId="{22DEE621-682A-415C-9631-2C94BA4F24F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5" creationId="{E7259F83-1F24-4D04-8646-CA639FBFE1C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6" creationId="{4912CBB1-E4A0-47F8-A01F-0D05F332A5FA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7" creationId="{39E5F6F9-A791-47C7-956E-366AA6975FC2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8" creationId="{571E4CD3-284A-4327-A14F-4E6700CE098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9" creationId="{FB0D76AB-4F4B-48A3-A8F6-231BB672169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0" creationId="{65F1FCF1-B390-434E-907C-8E82C7774D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1" creationId="{74FB0E13-482B-4526-ABBF-5446346C6924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2" creationId="{479E9676-5352-43DD-B991-CFD54F9BE5DC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4" creationId="{9F6E220D-0811-42D3-8BE0-FB139AAB165E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5" creationId="{3B1CD6AE-AEE3-42FC-80B2-51A4C594847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6" creationId="{A5F09D47-60F2-4B43-83D9-986331D5D90D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7" creationId="{89CCF464-B8B2-49C0-BAC0-2AEA3F850F51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9" creationId="{C9BD7EF9-4C33-41E0-ADDF-051B241D1ADF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0" creationId="{8F154344-317C-4DB6-8B71-EAC31ECD33E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1" creationId="{3DACC680-7839-4345-9EDB-7442E1F69093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2" creationId="{1C1A6710-C1F4-4CCD-A338-C223B79463D2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3" creationId="{8E514971-8A51-4C22-8481-286807FF7A83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4" creationId="{EEF9625D-006F-4F3E-9654-E0804048841E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6" creationId="{152E4DA4-C0F7-495F-B1DE-73EAAE221F41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7" creationId="{5308A998-E700-457B-A4B1-31C8C6F2801B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9" creationId="{4A8C96FB-69D4-4093-97BC-58427D9A90A4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80" creationId="{355F95AC-25A4-44BE-A4CF-92E1A13AD67E}"/>
          </ac:spMkLst>
        </pc:spChg>
        <pc:spChg chg="add 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84" creationId="{D392F066-1EAC-488C-9911-61965B89BCA7}"/>
          </ac:spMkLst>
        </pc:spChg>
        <pc:spChg chg="add mod">
          <ac:chgData name="Mr. PPT" userId="6442ff2356111531" providerId="LiveId" clId="{C9A97C84-3C63-45F7-BED5-E40506D15696}" dt="2022-09-28T10:01:42.240" v="3461" actId="571"/>
          <ac:spMkLst>
            <pc:docMk/>
            <pc:sldMk cId="1655868761" sldId="821"/>
            <ac:spMk id="85" creationId="{7DE828ED-59B6-4C07-828F-2879D1499E69}"/>
          </ac:spMkLst>
        </pc:spChg>
        <pc:spChg chg="mod">
          <ac:chgData name="Mr. PPT" userId="6442ff2356111531" providerId="LiveId" clId="{C9A97C84-3C63-45F7-BED5-E40506D15696}" dt="2022-09-28T10:02:11.934" v="3472" actId="571"/>
          <ac:spMkLst>
            <pc:docMk/>
            <pc:sldMk cId="1655868761" sldId="821"/>
            <ac:spMk id="89" creationId="{467830AC-2815-41F8-BFAC-21760F6928BA}"/>
          </ac:spMkLst>
        </pc:spChg>
        <pc:spChg chg="mod">
          <ac:chgData name="Mr. PPT" userId="6442ff2356111531" providerId="LiveId" clId="{C9A97C84-3C63-45F7-BED5-E40506D15696}" dt="2022-09-28T10:02:11.402" v="3471" actId="571"/>
          <ac:spMkLst>
            <pc:docMk/>
            <pc:sldMk cId="1655868761" sldId="821"/>
            <ac:spMk id="92" creationId="{CE3279B8-CDFE-4906-9463-94ECA33CEE3B}"/>
          </ac:spMkLst>
        </pc:spChg>
        <pc:spChg chg="add del mod">
          <ac:chgData name="Mr. PPT" userId="6442ff2356111531" providerId="LiveId" clId="{C9A97C84-3C63-45F7-BED5-E40506D15696}" dt="2022-09-28T10:02:21.671" v="3474" actId="478"/>
          <ac:spMkLst>
            <pc:docMk/>
            <pc:sldMk cId="1655868761" sldId="821"/>
            <ac:spMk id="93" creationId="{B158ADB8-9BE6-4165-9967-191171BD47A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94" creationId="{D53DF308-1EE8-4B1D-8827-E2108A928E91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97" creationId="{AD632CB3-9FD1-482A-9143-F6EAFFF24B69}"/>
          </ac:spMkLst>
        </pc:spChg>
        <pc:spChg chg="add 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98" creationId="{F9E3F392-14E0-415D-AAE2-E3A4DDF24E50}"/>
          </ac:spMkLst>
        </pc:spChg>
        <pc:spChg chg="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101" creationId="{A1877425-C0AE-4FB9-B799-DBB6B0FD2EB4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104" creationId="{BC95AC2A-A323-4B60-9E82-0F58F0C5F575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6" creationId="{C7F3F8F9-9FA2-469F-A767-1DC8B33747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7" creationId="{A0530D2C-3B09-456D-8F45-7F57AAB8C312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8" creationId="{201F04F1-2336-41EB-8FC1-D00F00E5AD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9" creationId="{A5B387F6-55C3-4B39-9382-52CBAD410D1B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0" creationId="{BC3BEF3A-303D-4E10-93B7-EE5D039B944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1" creationId="{6CDFAFFA-76C4-4979-B5C7-56CFAA7B9456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2" creationId="{0D8906D7-48F9-4E31-A03B-DDD8B83A12E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3" creationId="{D331E2B0-6A38-4886-9871-81901126109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4" creationId="{35BBB2C2-B294-4531-BAAF-27957CEE3A7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5" creationId="{A5D97A47-5C70-4312-86AE-A6A139DAD14A}"/>
          </ac:spMkLst>
        </pc:spChg>
        <pc:grpChg chg="add del mod ord">
          <ac:chgData name="Mr. PPT" userId="6442ff2356111531" providerId="LiveId" clId="{C9A97C84-3C63-45F7-BED5-E40506D15696}" dt="2022-09-28T09:57:25.525" v="3356" actId="165"/>
          <ac:grpSpMkLst>
            <pc:docMk/>
            <pc:sldMk cId="1655868761" sldId="821"/>
            <ac:grpSpMk id="2" creationId="{88BCC099-D455-4489-9DC3-CFD53F7A1F73}"/>
          </ac:grpSpMkLst>
        </pc:grpChg>
        <pc:grpChg chg="add del mod">
          <ac:chgData name="Mr. PPT" userId="6442ff2356111531" providerId="LiveId" clId="{C9A97C84-3C63-45F7-BED5-E40506D15696}" dt="2022-09-28T10:03:41.302" v="3502" actId="165"/>
          <ac:grpSpMkLst>
            <pc:docMk/>
            <pc:sldMk cId="1655868761" sldId="821"/>
            <ac:grpSpMk id="3" creationId="{DBC56E53-48FB-4418-B855-968D15FFBF5A}"/>
          </ac:grpSpMkLst>
        </pc:grpChg>
        <pc:grpChg chg="add mod">
          <ac:chgData name="Mr. PPT" userId="6442ff2356111531" providerId="LiveId" clId="{C9A97C84-3C63-45F7-BED5-E40506D15696}" dt="2022-09-28T09:57:59.138" v="3370" actId="164"/>
          <ac:grpSpMkLst>
            <pc:docMk/>
            <pc:sldMk cId="1655868761" sldId="821"/>
            <ac:grpSpMk id="6" creationId="{C96CEC00-EFD6-48D3-A34B-A8CDDBF9FDE0}"/>
          </ac:grpSpMkLst>
        </pc:grpChg>
        <pc:grpChg chg="add del mod ord">
          <ac:chgData name="Mr. PPT" userId="6442ff2356111531" providerId="LiveId" clId="{C9A97C84-3C63-45F7-BED5-E40506D15696}" dt="2022-09-28T10:01:08.518" v="3441" actId="165"/>
          <ac:grpSpMkLst>
            <pc:docMk/>
            <pc:sldMk cId="1655868761" sldId="821"/>
            <ac:grpSpMk id="7" creationId="{E1BECC1C-28E1-4076-9C05-E69912E0F3F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8" creationId="{8261AEA4-02D8-495D-9C9B-54AA1F6347A1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9" creationId="{F7F32AA3-4796-4623-9A88-6FD0C09BA9DC}"/>
          </ac:grpSpMkLst>
        </pc:grpChg>
        <pc:grpChg chg="add del mo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10" creationId="{BD900C05-4368-481D-9A99-B3951E191E04}"/>
          </ac:grpSpMkLst>
        </pc:grpChg>
        <pc:grpChg chg="add del mod">
          <ac:chgData name="Mr. PPT" userId="6442ff2356111531" providerId="LiveId" clId="{C9A97C84-3C63-45F7-BED5-E40506D15696}" dt="2022-09-28T09:54:41.513" v="3320" actId="478"/>
          <ac:grpSpMkLst>
            <pc:docMk/>
            <pc:sldMk cId="1655868761" sldId="821"/>
            <ac:grpSpMk id="40" creationId="{FA336220-AFBE-40A2-A731-3C30542016DA}"/>
          </ac:grpSpMkLst>
        </pc:grpChg>
        <pc:grpChg chg="add del mod">
          <ac:chgData name="Mr. PPT" userId="6442ff2356111531" providerId="LiveId" clId="{C9A97C84-3C63-45F7-BED5-E40506D15696}" dt="2022-09-28T09:54:48.917" v="3325" actId="478"/>
          <ac:grpSpMkLst>
            <pc:docMk/>
            <pc:sldMk cId="1655868761" sldId="821"/>
            <ac:grpSpMk id="63" creationId="{87D9CD43-BC74-424C-895E-5BA34B0C8AF6}"/>
          </ac:grpSpMkLst>
        </pc:grpChg>
        <pc:grpChg chg="add del mod">
          <ac:chgData name="Mr. PPT" userId="6442ff2356111531" providerId="LiveId" clId="{C9A97C84-3C63-45F7-BED5-E40506D15696}" dt="2022-09-28T09:54:50.704" v="3326" actId="478"/>
          <ac:grpSpMkLst>
            <pc:docMk/>
            <pc:sldMk cId="1655868761" sldId="821"/>
            <ac:grpSpMk id="68" creationId="{5B3FDD6B-3D70-4F75-B8C9-B184C1A6E4CB}"/>
          </ac:grpSpMkLst>
        </pc:grpChg>
        <pc:grpChg chg="add del mod or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75" creationId="{2BE9E532-D1BE-407B-90E6-037A8FFED0F4}"/>
          </ac:grpSpMkLst>
        </pc:grpChg>
        <pc:grpChg chg="add del mod">
          <ac:chgData name="Mr. PPT" userId="6442ff2356111531" providerId="LiveId" clId="{C9A97C84-3C63-45F7-BED5-E40506D15696}" dt="2022-09-28T09:57:55.197" v="3367" actId="165"/>
          <ac:grpSpMkLst>
            <pc:docMk/>
            <pc:sldMk cId="1655868761" sldId="821"/>
            <ac:grpSpMk id="78" creationId="{6804430F-4070-4AD4-9D7C-6E4E2B21A570}"/>
          </ac:grpSpMkLst>
        </pc:grpChg>
        <pc:grpChg chg="add mod">
          <ac:chgData name="Mr. PPT" userId="6442ff2356111531" providerId="LiveId" clId="{C9A97C84-3C63-45F7-BED5-E40506D15696}" dt="2022-09-28T10:02:11.934" v="3472" actId="571"/>
          <ac:grpSpMkLst>
            <pc:docMk/>
            <pc:sldMk cId="1655868761" sldId="821"/>
            <ac:grpSpMk id="87" creationId="{04D8A6B7-6F22-45F4-871A-3D30B764CF9A}"/>
          </ac:grpSpMkLst>
        </pc:grpChg>
        <pc:grpChg chg="add mod">
          <ac:chgData name="Mr. PPT" userId="6442ff2356111531" providerId="LiveId" clId="{C9A97C84-3C63-45F7-BED5-E40506D15696}" dt="2022-09-28T10:02:11.402" v="3471" actId="571"/>
          <ac:grpSpMkLst>
            <pc:docMk/>
            <pc:sldMk cId="1655868761" sldId="821"/>
            <ac:grpSpMk id="90" creationId="{8928DBA8-329C-4421-85C6-DD7A4B6285AF}"/>
          </ac:grpSpMkLst>
        </pc:grpChg>
        <pc:grpChg chg="add del mod">
          <ac:chgData name="Mr. PPT" userId="6442ff2356111531" providerId="LiveId" clId="{C9A97C84-3C63-45F7-BED5-E40506D15696}" dt="2022-09-28T10:02:32.727" v="3477" actId="165"/>
          <ac:grpSpMkLst>
            <pc:docMk/>
            <pc:sldMk cId="1655868761" sldId="821"/>
            <ac:grpSpMk id="95" creationId="{FE9BAE1D-7BE1-4B56-BAA6-86F701887349}"/>
          </ac:grpSpMkLst>
        </pc:grpChg>
        <pc:grpChg chg="add mod">
          <ac:chgData name="Mr. PPT" userId="6442ff2356111531" providerId="LiveId" clId="{C9A97C84-3C63-45F7-BED5-E40506D15696}" dt="2022-09-28T10:02:24.638" v="3476" actId="571"/>
          <ac:grpSpMkLst>
            <pc:docMk/>
            <pc:sldMk cId="1655868761" sldId="821"/>
            <ac:grpSpMk id="99" creationId="{F2CB2339-4BAC-40DE-BA70-035593E33F4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102" creationId="{153D01ED-8162-46F3-B3E1-F7941194CE78}"/>
          </ac:grpSpMkLst>
        </pc:grpChg>
        <pc:picChg chg="del">
          <ac:chgData name="Mr. PPT" userId="6442ff2356111531" providerId="LiveId" clId="{C9A97C84-3C63-45F7-BED5-E40506D15696}" dt="2022-09-28T10:48:50.644" v="4037" actId="478"/>
          <ac:picMkLst>
            <pc:docMk/>
            <pc:sldMk cId="1655868761" sldId="821"/>
            <ac:picMk id="19" creationId="{A7C6C073-D439-49D9-A7C8-602DDD325C32}"/>
          </ac:picMkLst>
        </pc:picChg>
        <pc:picChg chg="add mod topLvl">
          <ac:chgData name="Mr. PPT" userId="6442ff2356111531" providerId="LiveId" clId="{C9A97C84-3C63-45F7-BED5-E40506D15696}" dt="2022-09-28T10:03:15.320" v="3495" actId="165"/>
          <ac:picMkLst>
            <pc:docMk/>
            <pc:sldMk cId="1655868761" sldId="821"/>
            <ac:picMk id="81" creationId="{4FADB04F-E2FE-4B6D-968D-143929579071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2" creationId="{5D2A80A3-4F57-440E-957C-7DD7D3E95330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3" creationId="{92C3DDB9-AA7D-4CD6-9A36-FB4D07B960FD}"/>
          </ac:picMkLst>
        </pc:picChg>
        <pc:picChg chg="mod">
          <ac:chgData name="Mr. PPT" userId="6442ff2356111531" providerId="LiveId" clId="{C9A97C84-3C63-45F7-BED5-E40506D15696}" dt="2022-09-28T10:02:11.934" v="3472" actId="571"/>
          <ac:picMkLst>
            <pc:docMk/>
            <pc:sldMk cId="1655868761" sldId="821"/>
            <ac:picMk id="88" creationId="{5C250388-4F9C-48CC-BC7B-99C9549660F3}"/>
          </ac:picMkLst>
        </pc:picChg>
        <pc:picChg chg="mod">
          <ac:chgData name="Mr. PPT" userId="6442ff2356111531" providerId="LiveId" clId="{C9A97C84-3C63-45F7-BED5-E40506D15696}" dt="2022-09-28T10:02:11.402" v="3471" actId="571"/>
          <ac:picMkLst>
            <pc:docMk/>
            <pc:sldMk cId="1655868761" sldId="821"/>
            <ac:picMk id="91" creationId="{12A59949-7C66-4340-8C23-9FFFA78CC2BA}"/>
          </ac:picMkLst>
        </pc:picChg>
        <pc:picChg chg="mod topLvl">
          <ac:chgData name="Mr. PPT" userId="6442ff2356111531" providerId="LiveId" clId="{C9A97C84-3C63-45F7-BED5-E40506D15696}" dt="2022-09-28T10:03:21.636" v="3496" actId="14826"/>
          <ac:picMkLst>
            <pc:docMk/>
            <pc:sldMk cId="1655868761" sldId="821"/>
            <ac:picMk id="96" creationId="{73D32D64-7379-48E4-AB62-F8A2F3B2183B}"/>
          </ac:picMkLst>
        </pc:picChg>
        <pc:picChg chg="mod">
          <ac:chgData name="Mr. PPT" userId="6442ff2356111531" providerId="LiveId" clId="{C9A97C84-3C63-45F7-BED5-E40506D15696}" dt="2022-09-28T10:02:24.638" v="3476" actId="571"/>
          <ac:picMkLst>
            <pc:docMk/>
            <pc:sldMk cId="1655868761" sldId="821"/>
            <ac:picMk id="100" creationId="{239A99D9-D565-4DF7-BD13-380EB6B63DDB}"/>
          </ac:picMkLst>
        </pc:picChg>
        <pc:picChg chg="mod topLvl">
          <ac:chgData name="Mr. PPT" userId="6442ff2356111531" providerId="LiveId" clId="{C9A97C84-3C63-45F7-BED5-E40506D15696}" dt="2022-09-28T10:03:25.267" v="3497" actId="14826"/>
          <ac:picMkLst>
            <pc:docMk/>
            <pc:sldMk cId="1655868761" sldId="821"/>
            <ac:picMk id="103" creationId="{A208A43E-F820-47B5-87BC-008AD59A4CB6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6" creationId="{47F244A8-8EE8-413E-B978-01F9B1CF5912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7" creationId="{DE43B4B1-EDAB-4420-AF9A-6E29F41A6D8B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8" creationId="{C2523C74-05C2-4992-A146-6ACA9C029BD1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9" creationId="{08EEF27F-8094-430A-8635-F9509139A30A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40" creationId="{5E1073D5-41DA-4926-A368-66FF2491F700}"/>
          </ac:picMkLst>
        </pc:picChg>
      </pc:sldChg>
      <pc:sldChg chg="addSp delSp modSp add mod">
        <pc:chgData name="Mr. PPT" userId="6442ff2356111531" providerId="LiveId" clId="{C9A97C84-3C63-45F7-BED5-E40506D15696}" dt="2022-09-28T10:48:47.965" v="4035" actId="478"/>
        <pc:sldMkLst>
          <pc:docMk/>
          <pc:sldMk cId="453443309" sldId="822"/>
        </pc:sldMkLst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" creationId="{B7CA6EC7-16A8-49CB-BF8C-2A2753793D4E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6" creationId="{20BF0F84-31DC-4698-8156-78F9D38AC2A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7" creationId="{935553E7-4CC7-4894-B107-8432B726B9B4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8" creationId="{CB11BD7F-7401-4460-B736-F19FC8BCD9F8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9" creationId="{FFD23535-5A24-4BD4-9E76-64D7299DAFF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1" creationId="{03A9F80A-AA82-4009-8D1A-89FB99C05F3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2" creationId="{CCB7EFAF-9236-4B10-9B14-C7905E80C756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4" creationId="{346689A5-77DF-434F-BA8F-FCF113E7AF22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5" creationId="{FA789BFE-0B62-4020-A120-366E3E204C9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6" creationId="{090BFD7A-FAAA-4394-A6A1-A48658C8DE0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7" creationId="{5DEE87A0-8333-478D-967A-EF79B1FB41A0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3" creationId="{8E514971-8A51-4C22-8481-286807FF7A83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4" creationId="{EEF9625D-006F-4F3E-9654-E0804048841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6" creationId="{152E4DA4-C0F7-495F-B1DE-73EAAE221F41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7" creationId="{5308A998-E700-457B-A4B1-31C8C6F2801B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9" creationId="{4A8C96FB-69D4-4093-97BC-58427D9A90A4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0" creationId="{355F95AC-25A4-44BE-A4CF-92E1A13AD67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4" creationId="{D392F066-1EAC-488C-9911-61965B89BCA7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97" creationId="{AD632CB3-9FD1-482A-9143-F6EAFFF24B6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104" creationId="{BC95AC2A-A323-4B60-9E82-0F58F0C5F575}"/>
          </ac:spMkLst>
        </pc:spChg>
        <pc:grpChg chg="add del mod">
          <ac:chgData name="Mr. PPT" userId="6442ff2356111531" providerId="LiveId" clId="{C9A97C84-3C63-45F7-BED5-E40506D15696}" dt="2022-09-28T10:16:55.337" v="3669" actId="165"/>
          <ac:grpSpMkLst>
            <pc:docMk/>
            <pc:sldMk cId="453443309" sldId="822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7.965" v="4035" actId="478"/>
          <ac:picMkLst>
            <pc:docMk/>
            <pc:sldMk cId="453443309" sldId="822"/>
            <ac:picMk id="19" creationId="{A7C6C073-D439-49D9-A7C8-602DDD325C32}"/>
          </ac:picMkLst>
        </pc:picChg>
        <pc:picChg chg="add mod ord">
          <ac:chgData name="Mr. PPT" userId="6442ff2356111531" providerId="LiveId" clId="{C9A97C84-3C63-45F7-BED5-E40506D15696}" dt="2022-09-28T10:18:27.623" v="3693" actId="167"/>
          <ac:picMkLst>
            <pc:docMk/>
            <pc:sldMk cId="453443309" sldId="822"/>
            <ac:picMk id="25" creationId="{1F009CA2-9735-47CF-83FA-EB5E0B9D95AE}"/>
          </ac:picMkLst>
        </pc:picChg>
        <pc:picChg chg="add mod ord">
          <ac:chgData name="Mr. PPT" userId="6442ff2356111531" providerId="LiveId" clId="{C9A97C84-3C63-45F7-BED5-E40506D15696}" dt="2022-09-28T10:37:14.571" v="3914" actId="167"/>
          <ac:picMkLst>
            <pc:docMk/>
            <pc:sldMk cId="453443309" sldId="822"/>
            <ac:picMk id="30" creationId="{1E1E6243-AE55-4299-8A33-7360FC91EA4E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8" creationId="{D4D614F6-9739-4E30-BDCE-B4699CCA9BB8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9" creationId="{482DAB09-436B-4791-BAC1-E3E93B9EBF8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81" creationId="{4FADB04F-E2FE-4B6D-968D-14392957907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96" creationId="{73D32D64-7379-48E4-AB62-F8A2F3B2183B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103" creationId="{A208A43E-F820-47B5-87BC-008AD59A4CB6}"/>
          </ac:picMkLst>
        </pc:picChg>
      </pc:sldChg>
      <pc:sldChg chg="addSp delSp modSp add mod">
        <pc:chgData name="Mr. PPT" userId="6442ff2356111531" providerId="LiveId" clId="{C9A97C84-3C63-45F7-BED5-E40506D15696}" dt="2022-09-28T10:48:48.943" v="4036" actId="478"/>
        <pc:sldMkLst>
          <pc:docMk/>
          <pc:sldMk cId="1819611131" sldId="823"/>
        </pc:sldMkLst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5" creationId="{DDC0B704-F02D-48F8-8820-B042C0E8AFD9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3" creationId="{0FA52565-BCB7-4DDA-B115-9A2A9B98306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5" creationId="{5BF32813-582D-4D42-A9F6-613DE57ABA7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6" creationId="{1B06EB21-742C-4CEE-A46B-4E55617396C0}"/>
          </ac:spMkLst>
        </pc:spChg>
        <pc:spChg chg="add del mod">
          <ac:chgData name="Mr. PPT" userId="6442ff2356111531" providerId="LiveId" clId="{C9A97C84-3C63-45F7-BED5-E40506D15696}" dt="2022-09-28T10:17:07.338" v="3673" actId="478"/>
          <ac:spMkLst>
            <pc:docMk/>
            <pc:sldMk cId="1819611131" sldId="823"/>
            <ac:spMk id="34" creationId="{2DEE1F54-5692-48C5-B24F-D8D7FFA4DE2A}"/>
          </ac:spMkLst>
        </pc:spChg>
        <pc:spChg chg="add mod">
          <ac:chgData name="Mr. PPT" userId="6442ff2356111531" providerId="LiveId" clId="{C9A97C84-3C63-45F7-BED5-E40506D15696}" dt="2022-09-28T10:17:41.527" v="3683" actId="12788"/>
          <ac:spMkLst>
            <pc:docMk/>
            <pc:sldMk cId="1819611131" sldId="823"/>
            <ac:spMk id="35" creationId="{B82D89E6-EA2D-450A-A661-ED7788F7662C}"/>
          </ac:spMkLst>
        </pc:spChg>
        <pc:spChg chg="add mod">
          <ac:chgData name="Mr. PPT" userId="6442ff2356111531" providerId="LiveId" clId="{C9A97C84-3C63-45F7-BED5-E40506D15696}" dt="2022-09-28T10:20:25.684" v="3725" actId="20577"/>
          <ac:spMkLst>
            <pc:docMk/>
            <pc:sldMk cId="1819611131" sldId="823"/>
            <ac:spMk id="36" creationId="{6ED5021A-3456-44C4-A7A8-0C16DD25646F}"/>
          </ac:spMkLst>
        </pc:spChg>
        <pc:spChg chg="add mod">
          <ac:chgData name="Mr. PPT" userId="6442ff2356111531" providerId="LiveId" clId="{C9A97C84-3C63-45F7-BED5-E40506D15696}" dt="2022-09-28T10:17:52.697" v="3686" actId="12788"/>
          <ac:spMkLst>
            <pc:docMk/>
            <pc:sldMk cId="1819611131" sldId="823"/>
            <ac:spMk id="40" creationId="{7D394571-43C4-4A4B-9DEB-353CB3ADB55E}"/>
          </ac:spMkLst>
        </pc:spChg>
        <pc:spChg chg="add mod">
          <ac:chgData name="Mr. PPT" userId="6442ff2356111531" providerId="LiveId" clId="{C9A97C84-3C63-45F7-BED5-E40506D15696}" dt="2022-09-28T10:18:11.274" v="3692" actId="12788"/>
          <ac:spMkLst>
            <pc:docMk/>
            <pc:sldMk cId="1819611131" sldId="823"/>
            <ac:spMk id="41" creationId="{B6730470-D119-488A-9368-147DEFAA56BB}"/>
          </ac:spMkLst>
        </pc:spChg>
        <pc:grpChg chg="del">
          <ac:chgData name="Mr. PPT" userId="6442ff2356111531" providerId="LiveId" clId="{C9A97C84-3C63-45F7-BED5-E40506D15696}" dt="2022-09-28T10:14:34.932" v="3639" actId="478"/>
          <ac:grpSpMkLst>
            <pc:docMk/>
            <pc:sldMk cId="1819611131" sldId="823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8.943" v="4036" actId="478"/>
          <ac:picMkLst>
            <pc:docMk/>
            <pc:sldMk cId="1819611131" sldId="823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10:15:16.805" v="3647" actId="478"/>
          <ac:picMkLst>
            <pc:docMk/>
            <pc:sldMk cId="1819611131" sldId="823"/>
            <ac:picMk id="23" creationId="{77BEEBE3-3EA9-4118-BC1B-8F925DFB5F1B}"/>
          </ac:picMkLst>
        </pc:picChg>
        <pc:picChg chg="add mod">
          <ac:chgData name="Mr. PPT" userId="6442ff2356111531" providerId="LiveId" clId="{C9A97C84-3C63-45F7-BED5-E40506D15696}" dt="2022-09-28T10:17:43.197" v="3684" actId="12788"/>
          <ac:picMkLst>
            <pc:docMk/>
            <pc:sldMk cId="1819611131" sldId="823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25" creationId="{1F009CA2-9735-47CF-83FA-EB5E0B9D95AE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0" creationId="{1E1E6243-AE55-4299-8A33-7360FC91EA4E}"/>
          </ac:picMkLst>
        </pc:picChg>
        <pc:picChg chg="add mod">
          <ac:chgData name="Mr. PPT" userId="6442ff2356111531" providerId="LiveId" clId="{C9A97C84-3C63-45F7-BED5-E40506D15696}" dt="2022-09-28T10:18:34.282" v="3696" actId="1076"/>
          <ac:picMkLst>
            <pc:docMk/>
            <pc:sldMk cId="1819611131" sldId="823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8" creationId="{D4D614F6-9739-4E30-BDCE-B4699CCA9BB8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9" creationId="{482DAB09-436B-4791-BAC1-E3E93B9EBF81}"/>
          </ac:picMkLst>
        </pc:picChg>
        <pc:picChg chg="add mod ord modCrop">
          <ac:chgData name="Mr. PPT" userId="6442ff2356111531" providerId="LiveId" clId="{C9A97C84-3C63-45F7-BED5-E40506D15696}" dt="2022-09-28T10:19:45.704" v="3715" actId="732"/>
          <ac:picMkLst>
            <pc:docMk/>
            <pc:sldMk cId="1819611131" sldId="823"/>
            <ac:picMk id="42" creationId="{8D8D287E-2B9E-484E-A53E-034F546664E5}"/>
          </ac:picMkLst>
        </pc:picChg>
        <pc:picChg chg="add mod ord modCrop">
          <ac:chgData name="Mr. PPT" userId="6442ff2356111531" providerId="LiveId" clId="{C9A97C84-3C63-45F7-BED5-E40506D15696}" dt="2022-09-28T10:20:09.475" v="3721" actId="732"/>
          <ac:picMkLst>
            <pc:docMk/>
            <pc:sldMk cId="1819611131" sldId="823"/>
            <ac:picMk id="43" creationId="{B09CC7D5-9601-4B41-AB57-3813B91A8C81}"/>
          </ac:picMkLst>
        </pc:picChg>
      </pc:sldChg>
      <pc:sldChg chg="modSp del mod ord">
        <pc:chgData name="Mr. PPT" userId="6442ff2356111531" providerId="LiveId" clId="{C9A97C84-3C63-45F7-BED5-E40506D15696}" dt="2022-09-28T10:36:19.316" v="3906" actId="47"/>
        <pc:sldMkLst>
          <pc:docMk/>
          <pc:sldMk cId="523635581" sldId="2699"/>
        </pc:sldMkLst>
        <pc:spChg chg="mod">
          <ac:chgData name="Mr. PPT" userId="6442ff2356111531" providerId="LiveId" clId="{C9A97C84-3C63-45F7-BED5-E40506D15696}" dt="2022-09-28T10:26:49.869" v="3731" actId="1076"/>
          <ac:spMkLst>
            <pc:docMk/>
            <pc:sldMk cId="523635581" sldId="2699"/>
            <ac:spMk id="4" creationId="{B84D434C-AB08-45BC-8050-256D89D5CEC5}"/>
          </ac:spMkLst>
        </pc:spChg>
      </pc:sldChg>
      <pc:sldChg chg="del">
        <pc:chgData name="Mr. PPT" userId="6442ff2356111531" providerId="LiveId" clId="{C9A97C84-3C63-45F7-BED5-E40506D15696}" dt="2022-09-28T10:47:21.734" v="4026" actId="47"/>
        <pc:sldMkLst>
          <pc:docMk/>
          <pc:sldMk cId="2491380363" sldId="2713"/>
        </pc:sldMkLst>
      </pc:sldChg>
      <pc:sldChg chg="addSp delSp modSp add mod">
        <pc:chgData name="Mr. PPT" userId="6442ff2356111531" providerId="LiveId" clId="{C9A97C84-3C63-45F7-BED5-E40506D15696}" dt="2022-09-28T10:48:46.522" v="4034" actId="478"/>
        <pc:sldMkLst>
          <pc:docMk/>
          <pc:sldMk cId="805748407" sldId="2714"/>
        </pc:sldMkLst>
        <pc:spChg chg="add del">
          <ac:chgData name="Mr. PPT" userId="6442ff2356111531" providerId="LiveId" clId="{C9A97C84-3C63-45F7-BED5-E40506D15696}" dt="2022-09-28T10:28:55.425" v="3742" actId="478"/>
          <ac:spMkLst>
            <pc:docMk/>
            <pc:sldMk cId="805748407" sldId="2714"/>
            <ac:spMk id="2" creationId="{F1C9D4AB-F08C-4326-9787-0A290A8AB412}"/>
          </ac:spMkLst>
        </pc:spChg>
        <pc:spChg chg="add mod">
          <ac:chgData name="Mr. PPT" userId="6442ff2356111531" providerId="LiveId" clId="{C9A97C84-3C63-45F7-BED5-E40506D15696}" dt="2022-09-28T10:35:06.785" v="3880" actId="12789"/>
          <ac:spMkLst>
            <pc:docMk/>
            <pc:sldMk cId="805748407" sldId="2714"/>
            <ac:spMk id="3" creationId="{B847A0B7-46DB-4E20-A72C-E09B22716475}"/>
          </ac:spMkLst>
        </pc:spChg>
        <pc:spChg chg="mod">
          <ac:chgData name="Mr. PPT" userId="6442ff2356111531" providerId="LiveId" clId="{C9A97C84-3C63-45F7-BED5-E40506D15696}" dt="2022-09-28T10:32:41.558" v="3831" actId="207"/>
          <ac:spMkLst>
            <pc:docMk/>
            <pc:sldMk cId="805748407" sldId="2714"/>
            <ac:spMk id="5" creationId="{DDC0B704-F02D-48F8-8820-B042C0E8AFD9}"/>
          </ac:spMkLst>
        </pc:spChg>
        <pc:spChg chg="add mod ord">
          <ac:chgData name="Mr. PPT" userId="6442ff2356111531" providerId="LiveId" clId="{C9A97C84-3C63-45F7-BED5-E40506D15696}" dt="2022-09-28T10:33:39.801" v="3851" actId="207"/>
          <ac:spMkLst>
            <pc:docMk/>
            <pc:sldMk cId="805748407" sldId="2714"/>
            <ac:spMk id="8" creationId="{34911339-3713-4701-B866-BC108686F558}"/>
          </ac:spMkLst>
        </pc:spChg>
        <pc:spChg chg="add mod">
          <ac:chgData name="Mr. PPT" userId="6442ff2356111531" providerId="LiveId" clId="{C9A97C84-3C63-45F7-BED5-E40506D15696}" dt="2022-09-28T10:32:47.346" v="3832" actId="207"/>
          <ac:spMkLst>
            <pc:docMk/>
            <pc:sldMk cId="805748407" sldId="2714"/>
            <ac:spMk id="18" creationId="{E6DF3FF6-D1AC-4378-A116-67BC9DF3EEA6}"/>
          </ac:spMkLst>
        </pc:spChg>
        <pc:spChg chg="add mod">
          <ac:chgData name="Mr. PPT" userId="6442ff2356111531" providerId="LiveId" clId="{C9A97C84-3C63-45F7-BED5-E40506D15696}" dt="2022-09-28T10:35:21.221" v="3886" actId="12788"/>
          <ac:spMkLst>
            <pc:docMk/>
            <pc:sldMk cId="805748407" sldId="2714"/>
            <ac:spMk id="21" creationId="{CB51ADC6-2B59-4D24-9351-4A4BE41666A4}"/>
          </ac:spMkLst>
        </pc:spChg>
        <pc:spChg chg="add mod">
          <ac:chgData name="Mr. PPT" userId="6442ff2356111531" providerId="LiveId" clId="{C9A97C84-3C63-45F7-BED5-E40506D15696}" dt="2022-09-28T10:36:07.605" v="3905" actId="692"/>
          <ac:spMkLst>
            <pc:docMk/>
            <pc:sldMk cId="805748407" sldId="2714"/>
            <ac:spMk id="22" creationId="{7B2044F6-B31B-4CC0-A685-C161D30F93A8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6" creationId="{7BD5B122-E2F3-4446-A1AF-DCFEC30CF390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7" creationId="{D9067F62-DFB7-4BD9-BCEB-8DFDF4C595EF}"/>
          </ac:spMkLst>
        </pc:spChg>
        <pc:spChg chg="mod topLvl">
          <ac:chgData name="Mr. PPT" userId="6442ff2356111531" providerId="LiveId" clId="{C9A97C84-3C63-45F7-BED5-E40506D15696}" dt="2022-09-28T10:35:33.908" v="3897" actId="20577"/>
          <ac:spMkLst>
            <pc:docMk/>
            <pc:sldMk cId="805748407" sldId="2714"/>
            <ac:spMk id="31" creationId="{4CA5DC7B-EEA3-49C5-A8D9-B8A60E67A663}"/>
          </ac:spMkLst>
        </pc:spChg>
        <pc:spChg chg="mod topLvl">
          <ac:chgData name="Mr. PPT" userId="6442ff2356111531" providerId="LiveId" clId="{C9A97C84-3C63-45F7-BED5-E40506D15696}" dt="2022-09-28T10:35:23.225" v="3887" actId="165"/>
          <ac:spMkLst>
            <pc:docMk/>
            <pc:sldMk cId="805748407" sldId="2714"/>
            <ac:spMk id="32" creationId="{7338FE01-CFE9-4C55-9AFD-A7579365A580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7" creationId="{1C477A74-4AB7-4627-9BF1-816560384BCA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8" creationId="{904D4321-E659-4C7A-B259-742F63F2239A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1" creationId="{B6730470-D119-488A-9368-147DEFAA56BB}"/>
          </ac:spMkLst>
        </pc:spChg>
        <pc:grpChg chg="add del mod">
          <ac:chgData name="Mr. PPT" userId="6442ff2356111531" providerId="LiveId" clId="{C9A97C84-3C63-45F7-BED5-E40506D15696}" dt="2022-09-28T10:35:07.796" v="3881" actId="165"/>
          <ac:grpSpMkLst>
            <pc:docMk/>
            <pc:sldMk cId="805748407" sldId="2714"/>
            <ac:grpSpMk id="9" creationId="{A1847358-0197-4A24-9FF2-AD263CB074E7}"/>
          </ac:grpSpMkLst>
        </pc:grpChg>
        <pc:grpChg chg="add mod">
          <ac:chgData name="Mr. PPT" userId="6442ff2356111531" providerId="LiveId" clId="{C9A97C84-3C63-45F7-BED5-E40506D15696}" dt="2022-09-28T10:35:10.035" v="3882" actId="164"/>
          <ac:grpSpMkLst>
            <pc:docMk/>
            <pc:sldMk cId="805748407" sldId="2714"/>
            <ac:grpSpMk id="10" creationId="{FA78FA0B-D576-4929-A7C1-2207373D6DB9}"/>
          </ac:grpSpMkLst>
        </pc:grpChg>
        <pc:grpChg chg="add del mod">
          <ac:chgData name="Mr. PPT" userId="6442ff2356111531" providerId="LiveId" clId="{C9A97C84-3C63-45F7-BED5-E40506D15696}" dt="2022-09-28T10:35:23.225" v="3887" actId="165"/>
          <ac:grpSpMkLst>
            <pc:docMk/>
            <pc:sldMk cId="805748407" sldId="2714"/>
            <ac:grpSpMk id="30" creationId="{49DF94E7-9316-4683-B15E-F7222679F957}"/>
          </ac:grpSpMkLst>
        </pc:grpChg>
        <pc:grpChg chg="add del mod">
          <ac:chgData name="Mr. PPT" userId="6442ff2356111531" providerId="LiveId" clId="{C9A97C84-3C63-45F7-BED5-E40506D15696}" dt="2022-09-28T10:35:24.384" v="3888" actId="165"/>
          <ac:grpSpMkLst>
            <pc:docMk/>
            <pc:sldMk cId="805748407" sldId="2714"/>
            <ac:grpSpMk id="34" creationId="{572C4CC3-7292-40A6-BE87-182D4AB4183B}"/>
          </ac:grpSpMkLst>
        </pc:grpChg>
        <pc:picChg chg="add mod ord">
          <ac:chgData name="Mr. PPT" userId="6442ff2356111531" providerId="LiveId" clId="{C9A97C84-3C63-45F7-BED5-E40506D15696}" dt="2022-09-28T10:31:56.921" v="3762" actId="167"/>
          <ac:picMkLst>
            <pc:docMk/>
            <pc:sldMk cId="805748407" sldId="2714"/>
            <ac:picMk id="7" creationId="{634430BF-4369-411B-BC8B-4ACC30E59662}"/>
          </ac:picMkLst>
        </pc:picChg>
        <pc:picChg chg="del">
          <ac:chgData name="Mr. PPT" userId="6442ff2356111531" providerId="LiveId" clId="{C9A97C84-3C63-45F7-BED5-E40506D15696}" dt="2022-09-28T10:48:46.522" v="4034" actId="478"/>
          <ac:picMkLst>
            <pc:docMk/>
            <pc:sldMk cId="805748407" sldId="271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3" creationId="{B09CC7D5-9601-4B41-AB57-3813B91A8C81}"/>
          </ac:picMkLst>
        </pc:picChg>
      </pc:sldChg>
      <pc:sldChg chg="addSp delSp modSp add mod ord">
        <pc:chgData name="Mr. PPT" userId="6442ff2356111531" providerId="LiveId" clId="{C9A97C84-3C63-45F7-BED5-E40506D15696}" dt="2022-09-28T10:48:45.042" v="4033" actId="478"/>
        <pc:sldMkLst>
          <pc:docMk/>
          <pc:sldMk cId="13965436" sldId="2715"/>
        </pc:sldMkLst>
        <pc:spChg chg="add mod ord">
          <ac:chgData name="Mr. PPT" userId="6442ff2356111531" providerId="LiveId" clId="{C9A97C84-3C63-45F7-BED5-E40506D15696}" dt="2022-09-28T10:46:26.373" v="4008" actId="465"/>
          <ac:spMkLst>
            <pc:docMk/>
            <pc:sldMk cId="13965436" sldId="2715"/>
            <ac:spMk id="18" creationId="{9F4F2635-13B5-4EF2-8A4F-CD3DFDA34713}"/>
          </ac:spMkLst>
        </pc:spChg>
        <pc:spChg chg="add mod">
          <ac:chgData name="Mr. PPT" userId="6442ff2356111531" providerId="LiveId" clId="{C9A97C84-3C63-45F7-BED5-E40506D15696}" dt="2022-09-28T10:42:38.489" v="3931" actId="20577"/>
          <ac:spMkLst>
            <pc:docMk/>
            <pc:sldMk cId="13965436" sldId="2715"/>
            <ac:spMk id="21" creationId="{AA21E2E5-2D3B-43A5-92EA-B1032BFAC9B9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2" creationId="{420BEF6A-6245-4DE8-B5C8-AEA117FE0BAE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3" creationId="{9D14240C-11C4-4728-B419-7EF7B0E2C792}"/>
          </ac:spMkLst>
        </pc:spChg>
        <pc:spChg chg="add mod">
          <ac:chgData name="Mr. PPT" userId="6442ff2356111531" providerId="LiveId" clId="{C9A97C84-3C63-45F7-BED5-E40506D15696}" dt="2022-09-28T10:44:44.791" v="3951" actId="1076"/>
          <ac:spMkLst>
            <pc:docMk/>
            <pc:sldMk cId="13965436" sldId="2715"/>
            <ac:spMk id="25" creationId="{CC9F6E1F-FB99-4BCA-B1F0-BE718BCD2C2C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8" creationId="{4BD8EB8E-B0F3-475F-94D2-24C7DF8D2068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9" creationId="{471C5475-B324-486D-A0FA-BB4FF8C818B0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0" creationId="{304DF3E2-E3EB-4C63-965B-B8EC1EAECDD6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1" creationId="{15AB2550-1894-449D-8FD8-738BD6CBCBD6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4" creationId="{4E960F89-82A2-42C0-AAB4-5AB88CC4C059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7" creationId="{0ED0B450-5A38-4061-9A4F-D44AAFE1AA63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9" creationId="{72D34921-AE98-4231-87B1-2AD2CD773175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1" creationId="{B6730470-D119-488A-9368-147DEFAA56BB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44" creationId="{4C49FD9D-28F8-417E-AC75-D59579785A94}"/>
          </ac:spMkLst>
        </pc:s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2" creationId="{32683FDC-FDCA-4639-ACC1-DFD16D5B2414}"/>
          </ac:grpSpMkLst>
        </pc:grpChg>
        <pc:grpChg chg="add del mod">
          <ac:chgData name="Mr. PPT" userId="6442ff2356111531" providerId="LiveId" clId="{C9A97C84-3C63-45F7-BED5-E40506D15696}" dt="2022-09-28T10:45:14.665" v="3955" actId="165"/>
          <ac:grpSpMkLst>
            <pc:docMk/>
            <pc:sldMk cId="13965436" sldId="2715"/>
            <ac:grpSpMk id="27" creationId="{504CD646-2CE1-4873-A2BB-8C7E9B838CA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2" creationId="{F475CB5B-1A78-4B68-8044-932F34DAAFE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8" creationId="{B9CA10EE-5A17-40BC-BB4E-D6E16BCFC53E}"/>
          </ac:grpSpMkLst>
        </pc:grpChg>
        <pc:picChg chg="del">
          <ac:chgData name="Mr. PPT" userId="6442ff2356111531" providerId="LiveId" clId="{C9A97C84-3C63-45F7-BED5-E40506D15696}" dt="2022-09-28T10:48:45.042" v="4033" actId="478"/>
          <ac:picMkLst>
            <pc:docMk/>
            <pc:sldMk cId="13965436" sldId="2715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10:39:17.529" v="3926"/>
          <ac:picMkLst>
            <pc:docMk/>
            <pc:sldMk cId="13965436" sldId="2715"/>
            <ac:picMk id="20" creationId="{DF0CF45E-0E2E-46A3-AD0E-5BD122CA5B27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24" creationId="{D1FE560F-EE5A-4E95-BEA2-E8420F8EECB4}"/>
          </ac:picMkLst>
        </pc:picChg>
        <pc:picChg chg="add mod">
          <ac:chgData name="Mr. PPT" userId="6442ff2356111531" providerId="LiveId" clId="{C9A97C84-3C63-45F7-BED5-E40506D15696}" dt="2022-09-28T10:44:44.791" v="3951" actId="1076"/>
          <ac:picMkLst>
            <pc:docMk/>
            <pc:sldMk cId="13965436" sldId="2715"/>
            <ac:picMk id="26" creationId="{C397637E-0C78-4C77-8513-FD99AA177B68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3" creationId="{B09CC7D5-9601-4B41-AB57-3813B91A8C81}"/>
          </ac:picMkLst>
        </pc:picChg>
      </pc:sldChg>
      <pc:sldMasterChg chg="modSldLayout">
        <pc:chgData name="Mr. PPT" userId="6442ff2356111531" providerId="LiveId" clId="{C9A97C84-3C63-45F7-BED5-E40506D15696}" dt="2022-09-28T02:25:58.557" v="440" actId="735"/>
        <pc:sldMasterMkLst>
          <pc:docMk/>
          <pc:sldMasterMk cId="3588263320" sldId="2147483648"/>
        </pc:sldMasterMkLst>
        <pc:sldLayoutChg chg="modSp">
          <pc:chgData name="Mr. PPT" userId="6442ff2356111531" providerId="LiveId" clId="{C9A97C84-3C63-45F7-BED5-E40506D15696}" dt="2022-09-28T02:25:58.557" v="440" actId="735"/>
          <pc:sldLayoutMkLst>
            <pc:docMk/>
            <pc:sldMasterMk cId="3588263320" sldId="2147483648"/>
            <pc:sldLayoutMk cId="4059251656" sldId="2147483655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1897277531" sldId="2147483660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967095575" sldId="214748366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372132205" sldId="214748366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37579946" sldId="214748366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16764204" sldId="214748366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57751045" sldId="214748366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69370791" sldId="214748366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103176722" sldId="214748366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82488476" sldId="214748366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24902099" sldId="214748366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06775772" sldId="214748367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26569610" sldId="2147483671"/>
          </pc:sldLayoutMkLst>
        </pc:sldLayoutChg>
        <pc:sldLayoutChg chg="del">
          <pc:chgData name="Mr. PPT" userId="6442ff2356111531" providerId="LiveId" clId="{C9A97C84-3C63-45F7-BED5-E40506D15696}" dt="2022-09-28T08:16:48.104" v="2844" actId="47"/>
          <pc:sldLayoutMkLst>
            <pc:docMk/>
            <pc:sldMasterMk cId="1897277531" sldId="2147483660"/>
            <pc:sldLayoutMk cId="3094708166" sldId="214748367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904040336" sldId="214748367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684818542" sldId="214748367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009172242" sldId="214748367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76700547" sldId="2147483676"/>
          </pc:sldLayoutMkLst>
        </pc:sldLayoutChg>
        <pc:sldLayoutChg chg="del">
          <pc:chgData name="Mr. PPT" userId="6442ff2356111531" providerId="LiveId" clId="{C9A97C84-3C63-45F7-BED5-E40506D15696}" dt="2022-09-28T04:36:22.538" v="826" actId="47"/>
          <pc:sldLayoutMkLst>
            <pc:docMk/>
            <pc:sldMasterMk cId="1897277531" sldId="2147483660"/>
            <pc:sldLayoutMk cId="3183363875" sldId="214748367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620127444" sldId="214748367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29636808" sldId="214748367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14443173" sldId="214748368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648834801" sldId="2147483681"/>
          </pc:sldLayoutMkLst>
        </pc:sldLayoutChg>
        <pc:sldLayoutChg chg="del">
          <pc:chgData name="Mr. PPT" userId="6442ff2356111531" providerId="LiveId" clId="{C9A97C84-3C63-45F7-BED5-E40506D15696}" dt="2022-09-28T06:55:12.772" v="1957" actId="47"/>
          <pc:sldLayoutMkLst>
            <pc:docMk/>
            <pc:sldMasterMk cId="1897277531" sldId="2147483660"/>
            <pc:sldLayoutMk cId="451472212" sldId="214748368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265633444" sldId="214748368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7157168" sldId="214748368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4821642" sldId="214748368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80812691" sldId="214748368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443329286" sldId="214748368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08451376" sldId="214748368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46691724" sldId="214748368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47879137" sldId="214748369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79125992" sldId="214748369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19028723" sldId="21474836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39780353" sldId="21474836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266848579" sldId="21474836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87435966" sldId="2147483695"/>
          </pc:sldLayoutMkLst>
        </pc:sldLayoutChg>
      </pc:sldMasterChg>
      <pc:sldMasterChg chg="del delSldLayout">
        <pc:chgData name="Mr. PPT" userId="6442ff2356111531" providerId="LiveId" clId="{C9A97C84-3C63-45F7-BED5-E40506D15696}" dt="2022-09-28T06:42:48.241" v="1816" actId="47"/>
        <pc:sldMasterMkLst>
          <pc:docMk/>
          <pc:sldMasterMk cId="3270938031" sldId="2147483696"/>
        </pc:sldMasterMkLst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166167640" sldId="2147483697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369232940" sldId="2147483698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4107835641" sldId="2147483699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476068412" sldId="2147483700"/>
          </pc:sldLayoutMkLst>
        </pc:sldLayoutChg>
      </pc:sldMasterChg>
      <pc:sldMasterChg chg="del delSldLayout">
        <pc:chgData name="Mr. PPT" userId="6442ff2356111531" providerId="LiveId" clId="{C9A97C84-3C63-45F7-BED5-E40506D15696}" dt="2022-09-28T07:41:52.026" v="2376" actId="47"/>
        <pc:sldMasterMkLst>
          <pc:docMk/>
          <pc:sldMasterMk cId="3954993393" sldId="2147483701"/>
        </pc:sldMasterMkLst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108006390" sldId="2147483702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703629622" sldId="2147483703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30640836" sldId="2147483704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37163921" sldId="2147483705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90937719" sldId="2147483706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02856475" sldId="2147483707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514422860" sldId="2147483708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285990182" sldId="2147483709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70480047" sldId="2147483710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602730236" sldId="2147483711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9:45.056" v="2682" actId="47"/>
        <pc:sldMasterMkLst>
          <pc:docMk/>
          <pc:sldMasterMk cId="2799128219" sldId="2147483712"/>
        </pc:sldMasterMkLst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4090821138" sldId="2147483713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1268336538" sldId="2147483714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70724740" sldId="2147483715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685420356" sldId="2147483716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762269716" sldId="2147483717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2804538662" sldId="2147483718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89855134" sldId="2147483719"/>
          </pc:sldLayoutMkLst>
        </pc:sldLayoutChg>
      </pc:sldMasterChg>
      <pc:sldMasterChg chg="del delSldLayout">
        <pc:chgData name="Mr. PPT" userId="6442ff2356111531" providerId="LiveId" clId="{C9A97C84-3C63-45F7-BED5-E40506D15696}" dt="2022-09-28T10:12:17.924" v="3615" actId="47"/>
        <pc:sldMasterMkLst>
          <pc:docMk/>
          <pc:sldMasterMk cId="3686308911" sldId="2147483720"/>
        </pc:sldMasterMkLst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951813880" sldId="2147483721"/>
          </pc:sldLayoutMkLst>
        </pc:sldLayoutChg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1579620930" sldId="2147483723"/>
          </pc:sldLayoutMkLst>
        </pc:sldLayoutChg>
      </pc:sldMasterChg>
      <pc:sldMasterChg chg="del delSldLayout">
        <pc:chgData name="Mr. PPT" userId="6442ff2356111531" providerId="LiveId" clId="{C9A97C84-3C63-45F7-BED5-E40506D15696}" dt="2022-09-28T07:54:07.082" v="2493" actId="47"/>
        <pc:sldMasterMkLst>
          <pc:docMk/>
          <pc:sldMasterMk cId="2704409727" sldId="2147483724"/>
        </pc:sldMasterMkLst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3682289762" sldId="2147483725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1121137442" sldId="2147483726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4260863121" sldId="2147483727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45159197" sldId="2147483729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044868501" sldId="2147483730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5:47.176" v="2635" actId="47"/>
        <pc:sldMasterMkLst>
          <pc:docMk/>
          <pc:sldMasterMk cId="2479558908" sldId="2147483731"/>
        </pc:sldMasterMkLst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05550914" sldId="214748373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403158156" sldId="214748373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852546713" sldId="214748373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47377816" sldId="214748373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66921702" sldId="214748373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012266031" sldId="214748373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756747536" sldId="214748373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728889012" sldId="214748373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836696389" sldId="214748374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4172859749" sldId="214748374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32174954" sldId="214748374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93207154" sldId="214748374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801768802" sldId="214748374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0506531" sldId="214748374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5275550" sldId="214748374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54031936" sldId="214748374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782951293" sldId="214748374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631826440" sldId="214748374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017172402" sldId="214748375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54610013" sldId="214748375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936718094" sldId="214748375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423379788" sldId="214748375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0309335" sldId="214748375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663367881" sldId="214748375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20986632" sldId="214748375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91962507" sldId="214748375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96061510" sldId="214748375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86126541" sldId="2147483759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4.744" v="4087" actId="2696"/>
        <pc:sldMasterMkLst>
          <pc:docMk/>
          <pc:sldMasterMk cId="828145834" sldId="2147483760"/>
        </pc:sldMasterMkLst>
        <pc:sldLayoutChg chg="del">
          <pc:chgData name="Mr. PPT" userId="6442ff2356111531" providerId="LiveId" clId="{C9A97C84-3C63-45F7-BED5-E40506D15696}" dt="2022-09-29T01:31:24.691" v="4057" actId="2696"/>
          <pc:sldLayoutMkLst>
            <pc:docMk/>
            <pc:sldMasterMk cId="828145834" sldId="2147483760"/>
            <pc:sldLayoutMk cId="2333966025" sldId="2147483761"/>
          </pc:sldLayoutMkLst>
        </pc:sldLayoutChg>
        <pc:sldLayoutChg chg="del">
          <pc:chgData name="Mr. PPT" userId="6442ff2356111531" providerId="LiveId" clId="{C9A97C84-3C63-45F7-BED5-E40506D15696}" dt="2022-09-29T01:31:24.694" v="4058" actId="2696"/>
          <pc:sldLayoutMkLst>
            <pc:docMk/>
            <pc:sldMasterMk cId="828145834" sldId="2147483760"/>
            <pc:sldLayoutMk cId="3668126966" sldId="2147483762"/>
          </pc:sldLayoutMkLst>
        </pc:sldLayoutChg>
        <pc:sldLayoutChg chg="del">
          <pc:chgData name="Mr. PPT" userId="6442ff2356111531" providerId="LiveId" clId="{C9A97C84-3C63-45F7-BED5-E40506D15696}" dt="2022-09-29T01:31:24.696" v="4059" actId="2696"/>
          <pc:sldLayoutMkLst>
            <pc:docMk/>
            <pc:sldMasterMk cId="828145834" sldId="2147483760"/>
            <pc:sldLayoutMk cId="1623105960" sldId="2147483763"/>
          </pc:sldLayoutMkLst>
        </pc:sldLayoutChg>
        <pc:sldLayoutChg chg="del">
          <pc:chgData name="Mr. PPT" userId="6442ff2356111531" providerId="LiveId" clId="{C9A97C84-3C63-45F7-BED5-E40506D15696}" dt="2022-09-29T01:31:24.697" v="4060" actId="2696"/>
          <pc:sldLayoutMkLst>
            <pc:docMk/>
            <pc:sldMasterMk cId="828145834" sldId="2147483760"/>
            <pc:sldLayoutMk cId="3332590671" sldId="2147483764"/>
          </pc:sldLayoutMkLst>
        </pc:sldLayoutChg>
        <pc:sldLayoutChg chg="del">
          <pc:chgData name="Mr. PPT" userId="6442ff2356111531" providerId="LiveId" clId="{C9A97C84-3C63-45F7-BED5-E40506D15696}" dt="2022-09-29T01:31:24.699" v="4061" actId="2696"/>
          <pc:sldLayoutMkLst>
            <pc:docMk/>
            <pc:sldMasterMk cId="828145834" sldId="2147483760"/>
            <pc:sldLayoutMk cId="1638705092" sldId="2147483765"/>
          </pc:sldLayoutMkLst>
        </pc:sldLayoutChg>
        <pc:sldLayoutChg chg="del">
          <pc:chgData name="Mr. PPT" userId="6442ff2356111531" providerId="LiveId" clId="{C9A97C84-3C63-45F7-BED5-E40506D15696}" dt="2022-09-29T01:31:24.701" v="4062" actId="2696"/>
          <pc:sldLayoutMkLst>
            <pc:docMk/>
            <pc:sldMasterMk cId="828145834" sldId="2147483760"/>
            <pc:sldLayoutMk cId="4110221084" sldId="2147483766"/>
          </pc:sldLayoutMkLst>
        </pc:sldLayoutChg>
        <pc:sldLayoutChg chg="del">
          <pc:chgData name="Mr. PPT" userId="6442ff2356111531" providerId="LiveId" clId="{C9A97C84-3C63-45F7-BED5-E40506D15696}" dt="2022-09-29T01:31:24.704" v="4063" actId="2696"/>
          <pc:sldLayoutMkLst>
            <pc:docMk/>
            <pc:sldMasterMk cId="828145834" sldId="2147483760"/>
            <pc:sldLayoutMk cId="2321045211" sldId="2147483767"/>
          </pc:sldLayoutMkLst>
        </pc:sldLayoutChg>
        <pc:sldLayoutChg chg="del">
          <pc:chgData name="Mr. PPT" userId="6442ff2356111531" providerId="LiveId" clId="{C9A97C84-3C63-45F7-BED5-E40506D15696}" dt="2022-09-29T01:31:24.706" v="4064" actId="2696"/>
          <pc:sldLayoutMkLst>
            <pc:docMk/>
            <pc:sldMasterMk cId="828145834" sldId="2147483760"/>
            <pc:sldLayoutMk cId="1274037069" sldId="2147483768"/>
          </pc:sldLayoutMkLst>
        </pc:sldLayoutChg>
        <pc:sldLayoutChg chg="del">
          <pc:chgData name="Mr. PPT" userId="6442ff2356111531" providerId="LiveId" clId="{C9A97C84-3C63-45F7-BED5-E40506D15696}" dt="2022-09-29T01:31:24.708" v="4065" actId="2696"/>
          <pc:sldLayoutMkLst>
            <pc:docMk/>
            <pc:sldMasterMk cId="828145834" sldId="2147483760"/>
            <pc:sldLayoutMk cId="1800779167" sldId="2147483769"/>
          </pc:sldLayoutMkLst>
        </pc:sldLayoutChg>
        <pc:sldLayoutChg chg="del">
          <pc:chgData name="Mr. PPT" userId="6442ff2356111531" providerId="LiveId" clId="{C9A97C84-3C63-45F7-BED5-E40506D15696}" dt="2022-09-29T01:31:24.709" v="4066" actId="2696"/>
          <pc:sldLayoutMkLst>
            <pc:docMk/>
            <pc:sldMasterMk cId="828145834" sldId="2147483760"/>
            <pc:sldLayoutMk cId="3100092024" sldId="2147483770"/>
          </pc:sldLayoutMkLst>
        </pc:sldLayoutChg>
        <pc:sldLayoutChg chg="del">
          <pc:chgData name="Mr. PPT" userId="6442ff2356111531" providerId="LiveId" clId="{C9A97C84-3C63-45F7-BED5-E40506D15696}" dt="2022-09-29T01:31:24.712" v="4067" actId="2696"/>
          <pc:sldLayoutMkLst>
            <pc:docMk/>
            <pc:sldMasterMk cId="828145834" sldId="2147483760"/>
            <pc:sldLayoutMk cId="4018684122" sldId="2147483771"/>
          </pc:sldLayoutMkLst>
        </pc:sldLayoutChg>
        <pc:sldLayoutChg chg="del">
          <pc:chgData name="Mr. PPT" userId="6442ff2356111531" providerId="LiveId" clId="{C9A97C84-3C63-45F7-BED5-E40506D15696}" dt="2022-09-29T01:31:24.713" v="4068" actId="2696"/>
          <pc:sldLayoutMkLst>
            <pc:docMk/>
            <pc:sldMasterMk cId="828145834" sldId="2147483760"/>
            <pc:sldLayoutMk cId="1307354745" sldId="2147483772"/>
          </pc:sldLayoutMkLst>
        </pc:sldLayoutChg>
        <pc:sldLayoutChg chg="del">
          <pc:chgData name="Mr. PPT" userId="6442ff2356111531" providerId="LiveId" clId="{C9A97C84-3C63-45F7-BED5-E40506D15696}" dt="2022-09-29T01:31:24.714" v="4069" actId="2696"/>
          <pc:sldLayoutMkLst>
            <pc:docMk/>
            <pc:sldMasterMk cId="828145834" sldId="2147483760"/>
            <pc:sldLayoutMk cId="1801727478" sldId="2147483773"/>
          </pc:sldLayoutMkLst>
        </pc:sldLayoutChg>
        <pc:sldLayoutChg chg="del">
          <pc:chgData name="Mr. PPT" userId="6442ff2356111531" providerId="LiveId" clId="{C9A97C84-3C63-45F7-BED5-E40506D15696}" dt="2022-09-29T01:31:24.715" v="4070" actId="2696"/>
          <pc:sldLayoutMkLst>
            <pc:docMk/>
            <pc:sldMasterMk cId="828145834" sldId="2147483760"/>
            <pc:sldLayoutMk cId="3487180681" sldId="2147483774"/>
          </pc:sldLayoutMkLst>
        </pc:sldLayoutChg>
        <pc:sldLayoutChg chg="del">
          <pc:chgData name="Mr. PPT" userId="6442ff2356111531" providerId="LiveId" clId="{C9A97C84-3C63-45F7-BED5-E40506D15696}" dt="2022-09-29T01:31:24.717" v="4071" actId="2696"/>
          <pc:sldLayoutMkLst>
            <pc:docMk/>
            <pc:sldMasterMk cId="828145834" sldId="2147483760"/>
            <pc:sldLayoutMk cId="1926749757" sldId="2147483775"/>
          </pc:sldLayoutMkLst>
        </pc:sldLayoutChg>
        <pc:sldLayoutChg chg="del">
          <pc:chgData name="Mr. PPT" userId="6442ff2356111531" providerId="LiveId" clId="{C9A97C84-3C63-45F7-BED5-E40506D15696}" dt="2022-09-29T01:31:24.720" v="4072" actId="2696"/>
          <pc:sldLayoutMkLst>
            <pc:docMk/>
            <pc:sldMasterMk cId="828145834" sldId="2147483760"/>
            <pc:sldLayoutMk cId="25288758" sldId="2147483776"/>
          </pc:sldLayoutMkLst>
        </pc:sldLayoutChg>
        <pc:sldLayoutChg chg="del">
          <pc:chgData name="Mr. PPT" userId="6442ff2356111531" providerId="LiveId" clId="{C9A97C84-3C63-45F7-BED5-E40506D15696}" dt="2022-09-29T01:31:24.721" v="4073" actId="2696"/>
          <pc:sldLayoutMkLst>
            <pc:docMk/>
            <pc:sldMasterMk cId="828145834" sldId="2147483760"/>
            <pc:sldLayoutMk cId="4222055561" sldId="2147483777"/>
          </pc:sldLayoutMkLst>
        </pc:sldLayoutChg>
        <pc:sldLayoutChg chg="del">
          <pc:chgData name="Mr. PPT" userId="6442ff2356111531" providerId="LiveId" clId="{C9A97C84-3C63-45F7-BED5-E40506D15696}" dt="2022-09-29T01:31:24.722" v="4074" actId="2696"/>
          <pc:sldLayoutMkLst>
            <pc:docMk/>
            <pc:sldMasterMk cId="828145834" sldId="2147483760"/>
            <pc:sldLayoutMk cId="1106258439" sldId="2147483778"/>
          </pc:sldLayoutMkLst>
        </pc:sldLayoutChg>
        <pc:sldLayoutChg chg="del">
          <pc:chgData name="Mr. PPT" userId="6442ff2356111531" providerId="LiveId" clId="{C9A97C84-3C63-45F7-BED5-E40506D15696}" dt="2022-09-29T01:31:24.724" v="4075" actId="2696"/>
          <pc:sldLayoutMkLst>
            <pc:docMk/>
            <pc:sldMasterMk cId="828145834" sldId="2147483760"/>
            <pc:sldLayoutMk cId="3893626269" sldId="2147483779"/>
          </pc:sldLayoutMkLst>
        </pc:sldLayoutChg>
        <pc:sldLayoutChg chg="del">
          <pc:chgData name="Mr. PPT" userId="6442ff2356111531" providerId="LiveId" clId="{C9A97C84-3C63-45F7-BED5-E40506D15696}" dt="2022-09-29T01:31:24.725" v="4076" actId="2696"/>
          <pc:sldLayoutMkLst>
            <pc:docMk/>
            <pc:sldMasterMk cId="828145834" sldId="2147483760"/>
            <pc:sldLayoutMk cId="1172076610" sldId="2147483780"/>
          </pc:sldLayoutMkLst>
        </pc:sldLayoutChg>
        <pc:sldLayoutChg chg="del">
          <pc:chgData name="Mr. PPT" userId="6442ff2356111531" providerId="LiveId" clId="{C9A97C84-3C63-45F7-BED5-E40506D15696}" dt="2022-09-29T01:31:24.726" v="4077" actId="2696"/>
          <pc:sldLayoutMkLst>
            <pc:docMk/>
            <pc:sldMasterMk cId="828145834" sldId="2147483760"/>
            <pc:sldLayoutMk cId="2561961023" sldId="2147483781"/>
          </pc:sldLayoutMkLst>
        </pc:sldLayoutChg>
        <pc:sldLayoutChg chg="del">
          <pc:chgData name="Mr. PPT" userId="6442ff2356111531" providerId="LiveId" clId="{C9A97C84-3C63-45F7-BED5-E40506D15696}" dt="2022-09-29T01:31:24.728" v="4078" actId="2696"/>
          <pc:sldLayoutMkLst>
            <pc:docMk/>
            <pc:sldMasterMk cId="828145834" sldId="2147483760"/>
            <pc:sldLayoutMk cId="387431837" sldId="2147483782"/>
          </pc:sldLayoutMkLst>
        </pc:sldLayoutChg>
        <pc:sldLayoutChg chg="del">
          <pc:chgData name="Mr. PPT" userId="6442ff2356111531" providerId="LiveId" clId="{C9A97C84-3C63-45F7-BED5-E40506D15696}" dt="2022-09-29T01:31:24.729" v="4079" actId="2696"/>
          <pc:sldLayoutMkLst>
            <pc:docMk/>
            <pc:sldMasterMk cId="828145834" sldId="2147483760"/>
            <pc:sldLayoutMk cId="3719031674" sldId="2147483783"/>
          </pc:sldLayoutMkLst>
        </pc:sldLayoutChg>
        <pc:sldLayoutChg chg="del">
          <pc:chgData name="Mr. PPT" userId="6442ff2356111531" providerId="LiveId" clId="{C9A97C84-3C63-45F7-BED5-E40506D15696}" dt="2022-09-29T01:31:24.731" v="4080" actId="2696"/>
          <pc:sldLayoutMkLst>
            <pc:docMk/>
            <pc:sldMasterMk cId="828145834" sldId="2147483760"/>
            <pc:sldLayoutMk cId="4153710076" sldId="2147483784"/>
          </pc:sldLayoutMkLst>
        </pc:sldLayoutChg>
        <pc:sldLayoutChg chg="del">
          <pc:chgData name="Mr. PPT" userId="6442ff2356111531" providerId="LiveId" clId="{C9A97C84-3C63-45F7-BED5-E40506D15696}" dt="2022-09-29T01:31:24.731" v="4081" actId="2696"/>
          <pc:sldLayoutMkLst>
            <pc:docMk/>
            <pc:sldMasterMk cId="828145834" sldId="2147483760"/>
            <pc:sldLayoutMk cId="844185238" sldId="2147483785"/>
          </pc:sldLayoutMkLst>
        </pc:sldLayoutChg>
        <pc:sldLayoutChg chg="del">
          <pc:chgData name="Mr. PPT" userId="6442ff2356111531" providerId="LiveId" clId="{C9A97C84-3C63-45F7-BED5-E40506D15696}" dt="2022-09-29T01:31:24.732" v="4082" actId="2696"/>
          <pc:sldLayoutMkLst>
            <pc:docMk/>
            <pc:sldMasterMk cId="828145834" sldId="2147483760"/>
            <pc:sldLayoutMk cId="176165214" sldId="2147483786"/>
          </pc:sldLayoutMkLst>
        </pc:sldLayoutChg>
        <pc:sldLayoutChg chg="del">
          <pc:chgData name="Mr. PPT" userId="6442ff2356111531" providerId="LiveId" clId="{C9A97C84-3C63-45F7-BED5-E40506D15696}" dt="2022-09-29T01:31:24.736" v="4083" actId="2696"/>
          <pc:sldLayoutMkLst>
            <pc:docMk/>
            <pc:sldMasterMk cId="828145834" sldId="2147483760"/>
            <pc:sldLayoutMk cId="1459236031" sldId="2147483787"/>
          </pc:sldLayoutMkLst>
        </pc:sldLayoutChg>
        <pc:sldLayoutChg chg="del">
          <pc:chgData name="Mr. PPT" userId="6442ff2356111531" providerId="LiveId" clId="{C9A97C84-3C63-45F7-BED5-E40506D15696}" dt="2022-09-29T01:31:24.738" v="4084" actId="2696"/>
          <pc:sldLayoutMkLst>
            <pc:docMk/>
            <pc:sldMasterMk cId="828145834" sldId="2147483760"/>
            <pc:sldLayoutMk cId="3542332452" sldId="2147483788"/>
          </pc:sldLayoutMkLst>
        </pc:sldLayoutChg>
        <pc:sldLayoutChg chg="del">
          <pc:chgData name="Mr. PPT" userId="6442ff2356111531" providerId="LiveId" clId="{C9A97C84-3C63-45F7-BED5-E40506D15696}" dt="2022-09-29T01:31:24.739" v="4085" actId="2696"/>
          <pc:sldLayoutMkLst>
            <pc:docMk/>
            <pc:sldMasterMk cId="828145834" sldId="2147483760"/>
            <pc:sldLayoutMk cId="3355138168" sldId="2147483789"/>
          </pc:sldLayoutMkLst>
        </pc:sldLayoutChg>
        <pc:sldLayoutChg chg="del">
          <pc:chgData name="Mr. PPT" userId="6442ff2356111531" providerId="LiveId" clId="{C9A97C84-3C63-45F7-BED5-E40506D15696}" dt="2022-09-29T01:31:24.741" v="4086" actId="2696"/>
          <pc:sldLayoutMkLst>
            <pc:docMk/>
            <pc:sldMasterMk cId="828145834" sldId="2147483760"/>
            <pc:sldLayoutMk cId="627791758" sldId="2147483790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859658571" sldId="2147483791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341146105" sldId="21474837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22218238" sldId="21474837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18900739" sldId="21474837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800798389" sldId="214748379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513968515" sldId="214748379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23276712" sldId="214748379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43109877" sldId="214748379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489269892" sldId="214748379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024298411" sldId="214748380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400277165" sldId="214748380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785936306" sldId="214748380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16480853" sldId="214748380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384007" sldId="214748380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853995489" sldId="214748380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586279062" sldId="214748380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0938393" sldId="214748380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273034040" sldId="214748380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87465545" sldId="214748380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4208668176" sldId="214748381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637858979" sldId="214748381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969708634" sldId="214748381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4574715" sldId="214748381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85944636" sldId="214748381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3451648" sldId="214748381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45679532" sldId="214748381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12557965" sldId="214748381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87260069" sldId="2147483818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6.177" v="4113" actId="2696"/>
        <pc:sldMasterMkLst>
          <pc:docMk/>
          <pc:sldMasterMk cId="2315132467" sldId="2147483819"/>
        </pc:sldMasterMkLst>
        <pc:sldLayoutChg chg="del">
          <pc:chgData name="Mr. PPT" userId="6442ff2356111531" providerId="LiveId" clId="{C9A97C84-3C63-45F7-BED5-E40506D15696}" dt="2022-09-29T01:31:26.135" v="4088" actId="2696"/>
          <pc:sldLayoutMkLst>
            <pc:docMk/>
            <pc:sldMasterMk cId="2315132467" sldId="2147483819"/>
            <pc:sldLayoutMk cId="3086767129" sldId="2147483820"/>
          </pc:sldLayoutMkLst>
        </pc:sldLayoutChg>
        <pc:sldLayoutChg chg="del">
          <pc:chgData name="Mr. PPT" userId="6442ff2356111531" providerId="LiveId" clId="{C9A97C84-3C63-45F7-BED5-E40506D15696}" dt="2022-09-29T01:31:26.136" v="4089" actId="2696"/>
          <pc:sldLayoutMkLst>
            <pc:docMk/>
            <pc:sldMasterMk cId="2315132467" sldId="2147483819"/>
            <pc:sldLayoutMk cId="3958814873" sldId="2147483821"/>
          </pc:sldLayoutMkLst>
        </pc:sldLayoutChg>
        <pc:sldLayoutChg chg="del">
          <pc:chgData name="Mr. PPT" userId="6442ff2356111531" providerId="LiveId" clId="{C9A97C84-3C63-45F7-BED5-E40506D15696}" dt="2022-09-29T01:31:26.138" v="4090" actId="2696"/>
          <pc:sldLayoutMkLst>
            <pc:docMk/>
            <pc:sldMasterMk cId="2315132467" sldId="2147483819"/>
            <pc:sldLayoutMk cId="1814640118" sldId="2147483822"/>
          </pc:sldLayoutMkLst>
        </pc:sldLayoutChg>
        <pc:sldLayoutChg chg="del">
          <pc:chgData name="Mr. PPT" userId="6442ff2356111531" providerId="LiveId" clId="{C9A97C84-3C63-45F7-BED5-E40506D15696}" dt="2022-09-29T01:31:26.139" v="4091" actId="2696"/>
          <pc:sldLayoutMkLst>
            <pc:docMk/>
            <pc:sldMasterMk cId="2315132467" sldId="2147483819"/>
            <pc:sldLayoutMk cId="3386328284" sldId="2147483823"/>
          </pc:sldLayoutMkLst>
        </pc:sldLayoutChg>
        <pc:sldLayoutChg chg="del">
          <pc:chgData name="Mr. PPT" userId="6442ff2356111531" providerId="LiveId" clId="{C9A97C84-3C63-45F7-BED5-E40506D15696}" dt="2022-09-29T01:31:26.139" v="4092" actId="2696"/>
          <pc:sldLayoutMkLst>
            <pc:docMk/>
            <pc:sldMasterMk cId="2315132467" sldId="2147483819"/>
            <pc:sldLayoutMk cId="4174862085" sldId="2147483824"/>
          </pc:sldLayoutMkLst>
        </pc:sldLayoutChg>
        <pc:sldLayoutChg chg="del">
          <pc:chgData name="Mr. PPT" userId="6442ff2356111531" providerId="LiveId" clId="{C9A97C84-3C63-45F7-BED5-E40506D15696}" dt="2022-09-29T01:31:26.140" v="4093" actId="2696"/>
          <pc:sldLayoutMkLst>
            <pc:docMk/>
            <pc:sldMasterMk cId="2315132467" sldId="2147483819"/>
            <pc:sldLayoutMk cId="2429139798" sldId="2147483825"/>
          </pc:sldLayoutMkLst>
        </pc:sldLayoutChg>
        <pc:sldLayoutChg chg="del">
          <pc:chgData name="Mr. PPT" userId="6442ff2356111531" providerId="LiveId" clId="{C9A97C84-3C63-45F7-BED5-E40506D15696}" dt="2022-09-29T01:31:26.152" v="4094" actId="2696"/>
          <pc:sldLayoutMkLst>
            <pc:docMk/>
            <pc:sldMasterMk cId="2315132467" sldId="2147483819"/>
            <pc:sldLayoutMk cId="2126454538" sldId="2147483826"/>
          </pc:sldLayoutMkLst>
        </pc:sldLayoutChg>
        <pc:sldLayoutChg chg="del">
          <pc:chgData name="Mr. PPT" userId="6442ff2356111531" providerId="LiveId" clId="{C9A97C84-3C63-45F7-BED5-E40506D15696}" dt="2022-09-29T01:31:26.154" v="4095" actId="2696"/>
          <pc:sldLayoutMkLst>
            <pc:docMk/>
            <pc:sldMasterMk cId="2315132467" sldId="2147483819"/>
            <pc:sldLayoutMk cId="3895967521" sldId="2147483827"/>
          </pc:sldLayoutMkLst>
        </pc:sldLayoutChg>
        <pc:sldLayoutChg chg="del">
          <pc:chgData name="Mr. PPT" userId="6442ff2356111531" providerId="LiveId" clId="{C9A97C84-3C63-45F7-BED5-E40506D15696}" dt="2022-09-29T01:31:26.155" v="4096" actId="2696"/>
          <pc:sldLayoutMkLst>
            <pc:docMk/>
            <pc:sldMasterMk cId="2315132467" sldId="2147483819"/>
            <pc:sldLayoutMk cId="1364646818" sldId="2147483828"/>
          </pc:sldLayoutMkLst>
        </pc:sldLayoutChg>
        <pc:sldLayoutChg chg="del">
          <pc:chgData name="Mr. PPT" userId="6442ff2356111531" providerId="LiveId" clId="{C9A97C84-3C63-45F7-BED5-E40506D15696}" dt="2022-09-29T01:31:26.156" v="4097" actId="2696"/>
          <pc:sldLayoutMkLst>
            <pc:docMk/>
            <pc:sldMasterMk cId="2315132467" sldId="2147483819"/>
            <pc:sldLayoutMk cId="495547871" sldId="2147483829"/>
          </pc:sldLayoutMkLst>
        </pc:sldLayoutChg>
        <pc:sldLayoutChg chg="del">
          <pc:chgData name="Mr. PPT" userId="6442ff2356111531" providerId="LiveId" clId="{C9A97C84-3C63-45F7-BED5-E40506D15696}" dt="2022-09-29T01:31:26.158" v="4098" actId="2696"/>
          <pc:sldLayoutMkLst>
            <pc:docMk/>
            <pc:sldMasterMk cId="2315132467" sldId="2147483819"/>
            <pc:sldLayoutMk cId="2220409622" sldId="2147483830"/>
          </pc:sldLayoutMkLst>
        </pc:sldLayoutChg>
        <pc:sldLayoutChg chg="del">
          <pc:chgData name="Mr. PPT" userId="6442ff2356111531" providerId="LiveId" clId="{C9A97C84-3C63-45F7-BED5-E40506D15696}" dt="2022-09-29T01:31:26.159" v="4099" actId="2696"/>
          <pc:sldLayoutMkLst>
            <pc:docMk/>
            <pc:sldMasterMk cId="2315132467" sldId="2147483819"/>
            <pc:sldLayoutMk cId="2871060662" sldId="2147483831"/>
          </pc:sldLayoutMkLst>
        </pc:sldLayoutChg>
        <pc:sldLayoutChg chg="del">
          <pc:chgData name="Mr. PPT" userId="6442ff2356111531" providerId="LiveId" clId="{C9A97C84-3C63-45F7-BED5-E40506D15696}" dt="2022-09-29T01:31:26.160" v="4100" actId="2696"/>
          <pc:sldLayoutMkLst>
            <pc:docMk/>
            <pc:sldMasterMk cId="2315132467" sldId="2147483819"/>
            <pc:sldLayoutMk cId="4199957531" sldId="2147483832"/>
          </pc:sldLayoutMkLst>
        </pc:sldLayoutChg>
        <pc:sldLayoutChg chg="del">
          <pc:chgData name="Mr. PPT" userId="6442ff2356111531" providerId="LiveId" clId="{C9A97C84-3C63-45F7-BED5-E40506D15696}" dt="2022-09-29T01:31:26.160" v="4101" actId="2696"/>
          <pc:sldLayoutMkLst>
            <pc:docMk/>
            <pc:sldMasterMk cId="2315132467" sldId="2147483819"/>
            <pc:sldLayoutMk cId="2623504967" sldId="2147483833"/>
          </pc:sldLayoutMkLst>
        </pc:sldLayoutChg>
        <pc:sldLayoutChg chg="del">
          <pc:chgData name="Mr. PPT" userId="6442ff2356111531" providerId="LiveId" clId="{C9A97C84-3C63-45F7-BED5-E40506D15696}" dt="2022-09-29T01:31:26.162" v="4102" actId="2696"/>
          <pc:sldLayoutMkLst>
            <pc:docMk/>
            <pc:sldMasterMk cId="2315132467" sldId="2147483819"/>
            <pc:sldLayoutMk cId="733179926" sldId="2147483834"/>
          </pc:sldLayoutMkLst>
        </pc:sldLayoutChg>
        <pc:sldLayoutChg chg="del">
          <pc:chgData name="Mr. PPT" userId="6442ff2356111531" providerId="LiveId" clId="{C9A97C84-3C63-45F7-BED5-E40506D15696}" dt="2022-09-29T01:31:26.162" v="4103" actId="2696"/>
          <pc:sldLayoutMkLst>
            <pc:docMk/>
            <pc:sldMasterMk cId="2315132467" sldId="2147483819"/>
            <pc:sldLayoutMk cId="1694439723" sldId="2147483835"/>
          </pc:sldLayoutMkLst>
        </pc:sldLayoutChg>
        <pc:sldLayoutChg chg="del">
          <pc:chgData name="Mr. PPT" userId="6442ff2356111531" providerId="LiveId" clId="{C9A97C84-3C63-45F7-BED5-E40506D15696}" dt="2022-09-29T01:31:26.163" v="4104" actId="2696"/>
          <pc:sldLayoutMkLst>
            <pc:docMk/>
            <pc:sldMasterMk cId="2315132467" sldId="2147483819"/>
            <pc:sldLayoutMk cId="505741386" sldId="2147483836"/>
          </pc:sldLayoutMkLst>
        </pc:sldLayoutChg>
        <pc:sldLayoutChg chg="del">
          <pc:chgData name="Mr. PPT" userId="6442ff2356111531" providerId="LiveId" clId="{C9A97C84-3C63-45F7-BED5-E40506D15696}" dt="2022-09-29T01:31:26.164" v="4105" actId="2696"/>
          <pc:sldLayoutMkLst>
            <pc:docMk/>
            <pc:sldMasterMk cId="2315132467" sldId="2147483819"/>
            <pc:sldLayoutMk cId="3870064406" sldId="2147483837"/>
          </pc:sldLayoutMkLst>
        </pc:sldLayoutChg>
        <pc:sldLayoutChg chg="del">
          <pc:chgData name="Mr. PPT" userId="6442ff2356111531" providerId="LiveId" clId="{C9A97C84-3C63-45F7-BED5-E40506D15696}" dt="2022-09-29T01:31:26.169" v="4106" actId="2696"/>
          <pc:sldLayoutMkLst>
            <pc:docMk/>
            <pc:sldMasterMk cId="2315132467" sldId="2147483819"/>
            <pc:sldLayoutMk cId="579760818" sldId="2147483838"/>
          </pc:sldLayoutMkLst>
        </pc:sldLayoutChg>
        <pc:sldLayoutChg chg="del">
          <pc:chgData name="Mr. PPT" userId="6442ff2356111531" providerId="LiveId" clId="{C9A97C84-3C63-45F7-BED5-E40506D15696}" dt="2022-09-29T01:31:26.171" v="4107" actId="2696"/>
          <pc:sldLayoutMkLst>
            <pc:docMk/>
            <pc:sldMasterMk cId="2315132467" sldId="2147483819"/>
            <pc:sldLayoutMk cId="984390657" sldId="2147483839"/>
          </pc:sldLayoutMkLst>
        </pc:sldLayoutChg>
        <pc:sldLayoutChg chg="del">
          <pc:chgData name="Mr. PPT" userId="6442ff2356111531" providerId="LiveId" clId="{C9A97C84-3C63-45F7-BED5-E40506D15696}" dt="2022-09-29T01:31:26.172" v="4108" actId="2696"/>
          <pc:sldLayoutMkLst>
            <pc:docMk/>
            <pc:sldMasterMk cId="2315132467" sldId="2147483819"/>
            <pc:sldLayoutMk cId="1085295854" sldId="2147483840"/>
          </pc:sldLayoutMkLst>
        </pc:sldLayoutChg>
        <pc:sldLayoutChg chg="del">
          <pc:chgData name="Mr. PPT" userId="6442ff2356111531" providerId="LiveId" clId="{C9A97C84-3C63-45F7-BED5-E40506D15696}" dt="2022-09-29T01:31:26.173" v="4109" actId="2696"/>
          <pc:sldLayoutMkLst>
            <pc:docMk/>
            <pc:sldMasterMk cId="2315132467" sldId="2147483819"/>
            <pc:sldLayoutMk cId="2061471703" sldId="2147483841"/>
          </pc:sldLayoutMkLst>
        </pc:sldLayoutChg>
        <pc:sldLayoutChg chg="del">
          <pc:chgData name="Mr. PPT" userId="6442ff2356111531" providerId="LiveId" clId="{C9A97C84-3C63-45F7-BED5-E40506D15696}" dt="2022-09-29T01:31:26.174" v="4110" actId="2696"/>
          <pc:sldLayoutMkLst>
            <pc:docMk/>
            <pc:sldMasterMk cId="2315132467" sldId="2147483819"/>
            <pc:sldLayoutMk cId="436563049" sldId="2147483842"/>
          </pc:sldLayoutMkLst>
        </pc:sldLayoutChg>
        <pc:sldLayoutChg chg="del">
          <pc:chgData name="Mr. PPT" userId="6442ff2356111531" providerId="LiveId" clId="{C9A97C84-3C63-45F7-BED5-E40506D15696}" dt="2022-09-29T01:31:26.175" v="4111" actId="2696"/>
          <pc:sldLayoutMkLst>
            <pc:docMk/>
            <pc:sldMasterMk cId="2315132467" sldId="2147483819"/>
            <pc:sldLayoutMk cId="3302530615" sldId="2147483843"/>
          </pc:sldLayoutMkLst>
        </pc:sldLayoutChg>
        <pc:sldLayoutChg chg="del">
          <pc:chgData name="Mr. PPT" userId="6442ff2356111531" providerId="LiveId" clId="{C9A97C84-3C63-45F7-BED5-E40506D15696}" dt="2022-09-29T01:31:26.175" v="4112" actId="2696"/>
          <pc:sldLayoutMkLst>
            <pc:docMk/>
            <pc:sldMasterMk cId="2315132467" sldId="2147483819"/>
            <pc:sldLayoutMk cId="1685616336" sldId="2147483844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7:21.734" v="4026" actId="47"/>
        <pc:sldMasterMkLst>
          <pc:docMk/>
          <pc:sldMasterMk cId="2720545318" sldId="2147483845"/>
        </pc:sldMasterMkLst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30047365" sldId="214748384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343855896" sldId="214748384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43205536" sldId="214748384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9103400" sldId="214748384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172148782" sldId="214748385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60064169" sldId="214748385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38017303" sldId="214748385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0657136" sldId="214748385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95361726" sldId="214748385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40796926" sldId="214748385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81512124" sldId="214748385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76048416" sldId="214748385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079588882" sldId="214748385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31457304" sldId="214748385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05097675" sldId="214748386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5351732" sldId="214748386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20002953" sldId="214748386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7157605" sldId="214748386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84976707" sldId="214748386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5061645" sldId="214748386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19819113" sldId="214748386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94693143" sldId="214748386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93497704" sldId="214748386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4327506" sldId="214748386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65469397" sldId="214748387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30367302" sldId="214748387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8371789" sldId="214748387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646689851" sldId="214748387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97909822" sldId="214748387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48334026" sldId="214748387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8475211" sldId="214748387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5299431" sldId="214748387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68651493" sldId="214748387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3447833" sldId="214748387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62996296" sldId="214748388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90282478" sldId="214748388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55203681" sldId="214748388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42956807" sldId="214748388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8924372" sldId="214748388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58584578" sldId="214748388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58802207" sldId="214748388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39046610" sldId="214748388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1985190" sldId="214748388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93888820" sldId="214748388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9995005" sldId="214748389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72228948" sldId="214748389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72802173" sldId="214748389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51502498" sldId="214748389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65795544" sldId="214748389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754879197" sldId="214748389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53971145" sldId="214748389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46633804" sldId="214748389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75120834" sldId="214748389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55323964" sldId="214748389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49190595" sldId="214748390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79038980" sldId="214748390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07451165" sldId="214748390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4457741" sldId="214748390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7165823" sldId="214748390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16043984" sldId="214748390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4998458" sldId="214748390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43374345" sldId="214748390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04418377" sldId="214748390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25001449" sldId="214748390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577679793" sldId="214748391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68024819" sldId="214748391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466601" sldId="214748391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54684773" sldId="214748391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62862514" sldId="214748391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8396191" sldId="214748391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36311728" sldId="214748391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40356" sldId="214748391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8971879" sldId="214748391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52327216" sldId="214748391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70198657" sldId="214748392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79831377" sldId="214748392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9721225" sldId="214748392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14040489" sldId="214748392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88360635" sldId="214748392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3229790" sldId="214748392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19042036" sldId="214748392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CA-4B65-B540-F2B544F978E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CA-4B65-B540-F2B544F978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CA-4B65-B540-F2B544F978E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2CA-4B65-B540-F2B544F978E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2CA-4B65-B540-F2B544F97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B3-4B86-9AEB-589FE9AF72C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B3-4B86-9AEB-589FE9AF72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B3-4B86-9AEB-589FE9AF7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D6-4393-A08A-B101FFE1298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D6-4393-A08A-B101FFE129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D6-4393-A08A-B101FFE129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2D6-4393-A08A-B101FFE1298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</c:v>
                </c:pt>
                <c:pt idx="1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2D6-4393-A08A-B101FFE129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28</c:v>
                </c:pt>
                <c:pt idx="2">
                  <c:v>32</c:v>
                </c:pt>
                <c:pt idx="3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32-41E4-ADD4-20692B4991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항목B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</c:v>
                </c:pt>
                <c:pt idx="1">
                  <c:v>33</c:v>
                </c:pt>
                <c:pt idx="2">
                  <c:v>21</c:v>
                </c:pt>
                <c:pt idx="3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32-41E4-ADD4-20692B4991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항목C</c:v>
                </c:pt>
              </c:strCache>
            </c:strRef>
          </c:tx>
          <c:spPr>
            <a:ln w="539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25</c:v>
                </c:pt>
                <c:pt idx="2">
                  <c:v>35</c:v>
                </c:pt>
                <c:pt idx="3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632-41E4-ADD4-20692B499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232431"/>
        <c:axId val="203048671"/>
      </c:lineChart>
      <c:catAx>
        <c:axId val="190232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defRPr>
            </a:pPr>
            <a:endParaRPr lang="ko-KR"/>
          </a:p>
        </c:txPr>
        <c:crossAx val="203048671"/>
        <c:crosses val="autoZero"/>
        <c:auto val="1"/>
        <c:lblAlgn val="ctr"/>
        <c:lblOffset val="100"/>
        <c:noMultiLvlLbl val="0"/>
      </c:catAx>
      <c:valAx>
        <c:axId val="203048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1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defRPr>
            </a:pPr>
            <a:endParaRPr lang="ko-KR"/>
          </a:p>
        </c:txPr>
        <c:crossAx val="19023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5080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508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60-472B-8753-61B900DB1A3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508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60-472B-8753-61B900DB1A30}"/>
              </c:ext>
            </c:extLst>
          </c:dPt>
          <c:cat>
            <c:strRef>
              <c:f>Sheet1!$A$2:$A$6</c:f>
              <c:strCache>
                <c:ptCount val="5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5.5</c:v>
                </c:pt>
                <c:pt idx="2">
                  <c:v>2.5</c:v>
                </c:pt>
                <c:pt idx="3">
                  <c:v>7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60-472B-8753-61B900DB1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405962751"/>
        <c:axId val="1569741535"/>
      </c:barChart>
      <c:catAx>
        <c:axId val="140596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Mitr ExtraLight" panose="00000300000000000000" pitchFamily="2" charset="-34"/>
              </a:defRPr>
            </a:pPr>
            <a:endParaRPr lang="ko-KR"/>
          </a:p>
        </c:txPr>
        <c:crossAx val="1569741535"/>
        <c:crosses val="autoZero"/>
        <c:auto val="1"/>
        <c:lblAlgn val="ctr"/>
        <c:lblOffset val="100"/>
        <c:noMultiLvlLbl val="0"/>
      </c:catAx>
      <c:valAx>
        <c:axId val="15697415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05962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E5465-F7C7-4628-B57C-60333FF69C22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F586-52E2-44AA-8162-04BD585DF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9EC8E-CD45-494D-BCEB-C8530D142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8808D-AFEF-4C94-B8A1-C3E9D761E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43028-59FB-4994-BB4C-5505EDC8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4F600-4713-4D3F-8876-D1EB0BB7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5899D-91C2-47E4-9764-97BA1C0E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8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82A3-941E-4BC6-9B29-913B940C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9C4E3A-B65D-467C-9AAE-3E627D548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A89BD-EB8F-4148-9C98-4407E41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7F10F-6570-4BAD-8D9B-8D86575D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69C6E-F6F2-4B97-8869-7E06EF13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5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E86FB9-DBD3-4928-A460-C3945D2E3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72C5D3-120F-4BFB-96AE-A35ECFF8F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83249-D4E5-4AC4-ABDB-0A5160D4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A4832-82BB-41BC-A905-18DC44E0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D17548-6AD2-4F04-8BB5-FC49BE61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03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ECF0-F9C1-46E9-81E1-E69B30F8B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5BD900-61D2-4E69-8D7F-58F6E6F27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2721C-F0C9-47F2-91B0-6F286F0E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F5050-CC69-44A5-8D24-B83EB0BE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0847-BA3A-4DE1-9093-E4060274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935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801B7-903C-4333-AFC7-01086CBD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A386E4-72FC-4874-A41A-4305B7837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38180-2244-4760-973C-18416243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3770A-05DD-4C5E-8110-466CA847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4E6AC-A73F-4B9A-B851-F745BA3E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2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5F382-BCA8-4B9E-948A-EEDF6ACF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5494EC-F865-4EC9-A066-6D7A822FE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EFFDF-6C20-40E1-8FA9-9CB66F12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51F8B-CB61-4D73-AF25-3F8459FC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674C6-2310-4D35-9E3A-E750946A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52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64C42-0DDB-4809-8BA0-DCBB36EA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81608-ED69-4256-B229-ABC47D23F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EA04DD-632F-4A74-8F28-F75E5956D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EE1FDF-04ED-468E-9174-440AB6D5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5B231F-54FA-4439-A584-5E066F234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814F72-4654-479B-8C49-22498301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938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5085-3555-44A9-8E57-1D7F6A28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91EFD-89A0-4A20-A0A4-4116559E4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D955B9-7274-438A-A261-7EFE8B3B9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3EC316-4C61-450A-853F-A85F4DFC2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E38450-C01C-4DED-BDF0-9248176B1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CBDDAB-67D6-439A-8E11-5B0F94BE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FC05A2-727F-4ABA-AA9F-A7228771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19B75C-A63D-49B9-8721-67CB33A8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38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E7120-B88A-4DCF-9C54-F451EA0B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EAFB85-B1FB-49BD-ADCD-CE56C2EC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CE568C-231F-45E0-9BEE-B380DA01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00691B-2676-4AFD-AF1F-0EDF66A6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45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10BCC2-C64F-440B-BF22-2E9BAE9A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70C043-1BD2-4D95-9462-BD040C09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27A69-ED36-4191-BC91-32458A15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66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53207-577A-4473-B1F9-9FC0209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837A7-F314-43B0-B544-264AF4BC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615C7C-A0A2-4ABE-B52F-64D6499BB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B2AF9-0CA5-4AEC-BC57-F48C9809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B8696-9A1F-41CB-88EE-32722891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CDE22D-3190-4C02-9061-E237521F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40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D97B5-DE7E-4C05-815A-98C70C39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0157E-7E2B-47E8-AC4B-0EB2DBFA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5ED5D-4F48-4B96-B2EB-EDACEA47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C44D4-C11C-4D19-8FEB-456F7EE0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439A4-7D3F-4D7F-A034-F40061D8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32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22974-2C2B-4E25-9937-31AA539B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2D2A7A-62D0-4ED0-966D-00F8297C6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55539B-7EA8-4D7B-907C-6A3459AC3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EA99F-69E7-4191-AE43-C5889423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5E4BD4-6177-4D76-BB4D-41DEEAB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0E3665-2B5A-4412-8649-29DC82C5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34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F1666-655F-4342-95A9-116DD42D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BFECBB-B44B-45D2-915F-346FA8BE0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DB418-D08B-4AE4-99F4-FC812C3D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D7DB6-2988-47A3-9090-FF8096B7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48BBF-C55B-4B1E-831D-EA8F1224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611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A39251-2AC0-48B6-8985-F63063F48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7E7498-EA4E-4566-BE78-50C78BBB2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81520-1C58-4014-8190-AE6A0FE9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66A66-E14A-43AB-9390-5184AAB3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6C697-F61E-4BBF-A4F2-577DA6BE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7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A1F3B-6CE6-4877-B85C-31BB7B63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8308A-E21F-4790-A62B-A28194190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0EEF-85D4-45EA-9D86-A74E498B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BDB0D-8094-45D8-97C7-DA57EC5B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6D14D-1097-4E04-8108-F98972C8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75485-500F-4744-A057-1A9479B8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FFD5D-9F2E-48EC-8477-24029CC12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12A48-F71C-47AA-ABE0-E595302B8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C7485-03F1-4EF2-ACE8-0AB3CF50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CF503-FD7C-455A-B643-83E36EE2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47D4C-4FD1-4460-A30E-4CD0C3C6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1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E0DA7-874A-4AEA-A826-63307D2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8C372-5523-484C-8FB2-CFF024536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6827E-05A5-42A4-8936-C94E2AB07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309FFA-7A47-4B81-B2DF-FA7C50F2D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37168D-6302-4066-B707-B4709067FD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65C5FE-DF2F-4D50-BED8-78B41DCE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623E08-5193-4D7D-8C28-702EC5D1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FCA7C9-0367-45F6-8481-78AF28A8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7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DFD70-CDD6-4546-B211-A5227D4D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E7BEE-D4CD-4C89-AE93-AC9D4059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EA1C97-F127-4146-ABA4-C8D57BF0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1D67E3-0D67-4F36-81D2-5B56D69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1BA4B2-6789-4FBB-B641-57AECE21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089D0-1665-484E-ACFC-E06BF3A6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9372-8452-4813-B4BB-1B130BFE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251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orient="horz" pos="4065" userDrawn="1">
          <p15:clr>
            <a:srgbClr val="FBAE40"/>
          </p15:clr>
        </p15:guide>
        <p15:guide id="3" pos="7378" userDrawn="1">
          <p15:clr>
            <a:srgbClr val="FBAE40"/>
          </p15:clr>
        </p15:guide>
        <p15:guide id="4" pos="32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36716-CDA0-4E09-BE11-7EEC5302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7DCA9-E994-4CD8-9987-DB0E5A14B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9E4F8D-ABB5-43E7-96BE-DEF4047F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006CF-B699-4968-8CDD-A13F9AFB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0F7300-2E70-4780-B1C8-8A4B261A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F0375-82BB-4CF7-A96C-FE61A3CF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4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080B3-C572-41BC-8280-42A42EAE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27E4-51A9-4B96-AAC5-8F07D1376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2B4CF9-432D-40F5-AB9C-1C67BC658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ABD3A-ABEF-4FEB-B5B6-904418B0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B08EE-7B07-4C85-8AF8-8FBFB731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D339F-27EF-471F-92ED-6D442CC6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773AA9-C10B-4024-ADC1-ADB15CE3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9B652-AE36-4C4C-9CF9-0FE651682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C0D99-C230-4A78-91B4-B6F36DBAC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29D1-E490-402A-B7AE-8E3CE2750CE4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D4194-D47C-4342-8A74-CB41D67A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A773C-3E9C-418D-AB4A-C89FD5AA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6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4EB9A4-F233-40E0-971D-88B564A3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4619E3-1077-4AD2-B575-187068C1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D99D6-C499-4B9A-BBB5-7B3B19E7F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D06AC-0A9C-4CB1-A882-0943AF905B6A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2ACA5-6870-42C2-BEB5-8BD970EBE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01335-3DBA-4FEB-81A0-012CBAD0B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3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3.wdp"/><Relationship Id="rId7" Type="http://schemas.openxmlformats.org/officeDocument/2006/relationships/image" Target="../media/image35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sv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hyperlink" Target="https://www.kopus.org/biz-electronic-font2/" TargetMode="External"/><Relationship Id="rId4" Type="http://schemas.openxmlformats.org/officeDocument/2006/relationships/hyperlink" Target="https://www.gonggames.com/#firstPage/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7.sv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4AF107C0-CD7F-4FEE-B2AF-6AD4B9A0C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-2" y="-1"/>
            <a:ext cx="12192002" cy="68580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3EE08-5AF7-4C1E-BA15-D491BB0C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97" y="609601"/>
            <a:ext cx="5400004" cy="563879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067E950-51BF-427D-8EC2-599BACF56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498" y="723900"/>
            <a:ext cx="1282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23">
            <a:extLst>
              <a:ext uri="{FF2B5EF4-FFF2-40B4-BE49-F238E27FC236}">
                <a16:creationId xmlns:a16="http://schemas.microsoft.com/office/drawing/2014/main" id="{BCE3C76C-DD94-4C5D-A3F5-B0E486AF379C}"/>
              </a:ext>
            </a:extLst>
          </p:cNvPr>
          <p:cNvSpPr/>
          <p:nvPr/>
        </p:nvSpPr>
        <p:spPr>
          <a:xfrm rot="5400000" flipH="1">
            <a:off x="6079643" y="2206235"/>
            <a:ext cx="1629283" cy="264895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4C5E0-2711-4D1E-8C52-9C9C08B07971}"/>
              </a:ext>
            </a:extLst>
          </p:cNvPr>
          <p:cNvSpPr/>
          <p:nvPr/>
        </p:nvSpPr>
        <p:spPr>
          <a:xfrm>
            <a:off x="5792767" y="3545046"/>
            <a:ext cx="579190" cy="57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760BA3-4420-437B-8152-3945988BB891}"/>
              </a:ext>
            </a:extLst>
          </p:cNvPr>
          <p:cNvSpPr txBox="1"/>
          <p:nvPr/>
        </p:nvSpPr>
        <p:spPr>
          <a:xfrm>
            <a:off x="5794806" y="2971531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0350FB-ACBE-44B0-A664-C4E30F1FE019}"/>
              </a:ext>
            </a:extLst>
          </p:cNvPr>
          <p:cNvSpPr txBox="1"/>
          <p:nvPr/>
        </p:nvSpPr>
        <p:spPr>
          <a:xfrm>
            <a:off x="7557169" y="2933431"/>
            <a:ext cx="42319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DDD38B-16EC-490B-B1EC-B4A6CCE8996F}"/>
              </a:ext>
            </a:extLst>
          </p:cNvPr>
          <p:cNvSpPr txBox="1"/>
          <p:nvPr/>
        </p:nvSpPr>
        <p:spPr>
          <a:xfrm>
            <a:off x="6747652" y="3657955"/>
            <a:ext cx="1232710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56" name="그래픽 55" descr="고객 리뷰 단색으로 채워진">
            <a:extLst>
              <a:ext uri="{FF2B5EF4-FFF2-40B4-BE49-F238E27FC236}">
                <a16:creationId xmlns:a16="http://schemas.microsoft.com/office/drawing/2014/main" id="{2A410FB3-D30D-43D4-9EEB-3258056A21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8470" y="3670750"/>
            <a:ext cx="327784" cy="327782"/>
          </a:xfrm>
          <a:prstGeom prst="rect">
            <a:avLst/>
          </a:prstGeom>
        </p:spPr>
      </p:pic>
      <p:sp>
        <p:nvSpPr>
          <p:cNvPr id="65" name="모서리가 둥근 직사각형 23">
            <a:extLst>
              <a:ext uri="{FF2B5EF4-FFF2-40B4-BE49-F238E27FC236}">
                <a16:creationId xmlns:a16="http://schemas.microsoft.com/office/drawing/2014/main" id="{58ECD1A5-80E4-4542-9A10-7A5E38F2C249}"/>
              </a:ext>
            </a:extLst>
          </p:cNvPr>
          <p:cNvSpPr/>
          <p:nvPr/>
        </p:nvSpPr>
        <p:spPr>
          <a:xfrm rot="5400000" flipH="1">
            <a:off x="8975243" y="2206235"/>
            <a:ext cx="1629283" cy="264895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10800000" scaled="0"/>
            <a:tileRect/>
          </a:gradFill>
          <a:ln>
            <a:noFill/>
          </a:ln>
          <a:effectLst>
            <a:outerShdw blurRad="76200" dist="508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06BA371-76A2-43AC-B914-3455A50B7E21}"/>
              </a:ext>
            </a:extLst>
          </p:cNvPr>
          <p:cNvSpPr/>
          <p:nvPr/>
        </p:nvSpPr>
        <p:spPr>
          <a:xfrm>
            <a:off x="8688367" y="3545046"/>
            <a:ext cx="579190" cy="57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9CFD59-D8C8-4000-8110-FDF0F89014A5}"/>
              </a:ext>
            </a:extLst>
          </p:cNvPr>
          <p:cNvSpPr txBox="1"/>
          <p:nvPr/>
        </p:nvSpPr>
        <p:spPr>
          <a:xfrm>
            <a:off x="8690406" y="2971531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A15E9-496D-4D21-B488-3B85110F01AD}"/>
              </a:ext>
            </a:extLst>
          </p:cNvPr>
          <p:cNvSpPr txBox="1"/>
          <p:nvPr/>
        </p:nvSpPr>
        <p:spPr>
          <a:xfrm>
            <a:off x="10314911" y="2933431"/>
            <a:ext cx="5610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B5A54B-B174-4838-A4B5-BEA40EAFB376}"/>
              </a:ext>
            </a:extLst>
          </p:cNvPr>
          <p:cNvSpPr txBox="1"/>
          <p:nvPr/>
        </p:nvSpPr>
        <p:spPr>
          <a:xfrm>
            <a:off x="9643252" y="3657955"/>
            <a:ext cx="1232710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70" name="그래픽 69">
            <a:extLst>
              <a:ext uri="{FF2B5EF4-FFF2-40B4-BE49-F238E27FC236}">
                <a16:creationId xmlns:a16="http://schemas.microsoft.com/office/drawing/2014/main" id="{12CAE271-8BEE-4D3B-B9B1-7F492C9DFF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14071" y="3670750"/>
            <a:ext cx="327782" cy="327782"/>
          </a:xfrm>
          <a:prstGeom prst="rect">
            <a:avLst/>
          </a:prstGeom>
        </p:spPr>
      </p:pic>
      <p:sp>
        <p:nvSpPr>
          <p:cNvPr id="72" name="모서리가 둥근 직사각형 23">
            <a:extLst>
              <a:ext uri="{FF2B5EF4-FFF2-40B4-BE49-F238E27FC236}">
                <a16:creationId xmlns:a16="http://schemas.microsoft.com/office/drawing/2014/main" id="{27DBE439-8A84-4671-9FFC-6BB89926453D}"/>
              </a:ext>
            </a:extLst>
          </p:cNvPr>
          <p:cNvSpPr/>
          <p:nvPr/>
        </p:nvSpPr>
        <p:spPr>
          <a:xfrm rot="5400000" flipH="1">
            <a:off x="6079643" y="4066355"/>
            <a:ext cx="1629283" cy="264895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10800000" scaled="0"/>
            <a:tileRect/>
          </a:gradFill>
          <a:ln>
            <a:noFill/>
          </a:ln>
          <a:effectLst>
            <a:outerShdw blurRad="76200" dist="508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A9B1E2B-209E-4E9F-87F3-1A17DC2875A3}"/>
              </a:ext>
            </a:extLst>
          </p:cNvPr>
          <p:cNvSpPr/>
          <p:nvPr/>
        </p:nvSpPr>
        <p:spPr>
          <a:xfrm>
            <a:off x="5792767" y="5405166"/>
            <a:ext cx="579190" cy="57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BDDA63-1789-4326-B050-2986C9A449AD}"/>
              </a:ext>
            </a:extLst>
          </p:cNvPr>
          <p:cNvSpPr txBox="1"/>
          <p:nvPr/>
        </p:nvSpPr>
        <p:spPr>
          <a:xfrm>
            <a:off x="5794806" y="4831651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699A08-FD3F-43BB-8CC9-A7212F3D66B8}"/>
              </a:ext>
            </a:extLst>
          </p:cNvPr>
          <p:cNvSpPr txBox="1"/>
          <p:nvPr/>
        </p:nvSpPr>
        <p:spPr>
          <a:xfrm>
            <a:off x="7419311" y="4793551"/>
            <a:ext cx="5610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227E59-423B-4C2B-A51F-76F717DCF133}"/>
              </a:ext>
            </a:extLst>
          </p:cNvPr>
          <p:cNvSpPr txBox="1"/>
          <p:nvPr/>
        </p:nvSpPr>
        <p:spPr>
          <a:xfrm>
            <a:off x="6747652" y="5518075"/>
            <a:ext cx="1232710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77" name="그래픽 76">
            <a:extLst>
              <a:ext uri="{FF2B5EF4-FFF2-40B4-BE49-F238E27FC236}">
                <a16:creationId xmlns:a16="http://schemas.microsoft.com/office/drawing/2014/main" id="{080E929F-635C-4599-A99B-ACC7B8693CA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8471" y="5530870"/>
            <a:ext cx="327782" cy="327782"/>
          </a:xfrm>
          <a:prstGeom prst="rect">
            <a:avLst/>
          </a:prstGeom>
        </p:spPr>
      </p:pic>
      <p:sp>
        <p:nvSpPr>
          <p:cNvPr id="79" name="모서리가 둥근 직사각형 23">
            <a:extLst>
              <a:ext uri="{FF2B5EF4-FFF2-40B4-BE49-F238E27FC236}">
                <a16:creationId xmlns:a16="http://schemas.microsoft.com/office/drawing/2014/main" id="{C9A85824-B294-4A2F-9803-F49115ABAA22}"/>
              </a:ext>
            </a:extLst>
          </p:cNvPr>
          <p:cNvSpPr/>
          <p:nvPr/>
        </p:nvSpPr>
        <p:spPr>
          <a:xfrm rot="5400000" flipH="1">
            <a:off x="8975243" y="4066355"/>
            <a:ext cx="1629283" cy="264895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CF65AE7-D80B-44BF-9B28-97E1A10DA1A5}"/>
              </a:ext>
            </a:extLst>
          </p:cNvPr>
          <p:cNvSpPr/>
          <p:nvPr/>
        </p:nvSpPr>
        <p:spPr>
          <a:xfrm>
            <a:off x="8688367" y="5405166"/>
            <a:ext cx="579190" cy="57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1FB16A-3378-4656-8576-A11CDB8C079D}"/>
              </a:ext>
            </a:extLst>
          </p:cNvPr>
          <p:cNvSpPr txBox="1"/>
          <p:nvPr/>
        </p:nvSpPr>
        <p:spPr>
          <a:xfrm>
            <a:off x="8690406" y="4831651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E7BD58-EFB5-4F10-B69B-1B45D2D82BF0}"/>
              </a:ext>
            </a:extLst>
          </p:cNvPr>
          <p:cNvSpPr txBox="1"/>
          <p:nvPr/>
        </p:nvSpPr>
        <p:spPr>
          <a:xfrm>
            <a:off x="10314911" y="4793551"/>
            <a:ext cx="5610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FF4AF5-A562-46AF-8CD2-2E7112478B0F}"/>
              </a:ext>
            </a:extLst>
          </p:cNvPr>
          <p:cNvSpPr txBox="1"/>
          <p:nvPr/>
        </p:nvSpPr>
        <p:spPr>
          <a:xfrm>
            <a:off x="9643252" y="5518075"/>
            <a:ext cx="1232710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84" name="그래픽 83" descr="조리개 단색으로 채워진">
            <a:extLst>
              <a:ext uri="{FF2B5EF4-FFF2-40B4-BE49-F238E27FC236}">
                <a16:creationId xmlns:a16="http://schemas.microsoft.com/office/drawing/2014/main" id="{B7715A4A-CB0E-4212-AC63-886C6960393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14071" y="5530870"/>
            <a:ext cx="327782" cy="327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5CD2D7-1D57-404F-BB96-4FA941386DF8}"/>
              </a:ext>
            </a:extLst>
          </p:cNvPr>
          <p:cNvSpPr txBox="1"/>
          <p:nvPr/>
        </p:nvSpPr>
        <p:spPr>
          <a:xfrm>
            <a:off x="967198" y="5077374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FF0135-45EC-472A-9B9E-816116266BD5}"/>
              </a:ext>
            </a:extLst>
          </p:cNvPr>
          <p:cNvSpPr txBox="1"/>
          <p:nvPr/>
        </p:nvSpPr>
        <p:spPr>
          <a:xfrm>
            <a:off x="967197" y="5499125"/>
            <a:ext cx="3565399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4581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5F2604B4-687E-4DD8-B403-927E106D6A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8302" y="0"/>
            <a:ext cx="232369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C2F80C-EC0D-4479-AF7A-7981C7354721}"/>
              </a:ext>
            </a:extLst>
          </p:cNvPr>
          <p:cNvGrpSpPr/>
          <p:nvPr/>
        </p:nvGrpSpPr>
        <p:grpSpPr>
          <a:xfrm>
            <a:off x="967199" y="2912205"/>
            <a:ext cx="3236502" cy="1322085"/>
            <a:chOff x="967199" y="2772505"/>
            <a:chExt cx="3236502" cy="132208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F3FC77-9B17-4949-809A-EF9E21529BCE}"/>
                </a:ext>
              </a:extLst>
            </p:cNvPr>
            <p:cNvSpPr txBox="1"/>
            <p:nvPr/>
          </p:nvSpPr>
          <p:spPr>
            <a:xfrm>
              <a:off x="967199" y="3107498"/>
              <a:ext cx="1689565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텍스트를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83878E-29F9-41DA-8E59-97F5C1701774}"/>
                </a:ext>
              </a:extLst>
            </p:cNvPr>
            <p:cNvSpPr txBox="1"/>
            <p:nvPr/>
          </p:nvSpPr>
          <p:spPr>
            <a:xfrm>
              <a:off x="967199" y="3628309"/>
              <a:ext cx="3236502" cy="4662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에서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피피티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디자인 관련 내용을 제공해드리고 있습니다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C0AC22-AADC-4EE3-8A63-CC2D8346E809}"/>
                </a:ext>
              </a:extLst>
            </p:cNvPr>
            <p:cNvSpPr txBox="1"/>
            <p:nvPr/>
          </p:nvSpPr>
          <p:spPr>
            <a:xfrm>
              <a:off x="967199" y="2772505"/>
              <a:ext cx="488916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35%</a:t>
              </a:r>
              <a:endPara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09CE7-7D40-4274-BB64-F0DF3BB8FA14}"/>
              </a:ext>
            </a:extLst>
          </p:cNvPr>
          <p:cNvGrpSpPr/>
          <p:nvPr/>
        </p:nvGrpSpPr>
        <p:grpSpPr>
          <a:xfrm>
            <a:off x="5183599" y="2912205"/>
            <a:ext cx="3236502" cy="1322085"/>
            <a:chOff x="5183599" y="2772505"/>
            <a:chExt cx="3236502" cy="132208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9447D1-FD6B-475E-852F-8810597F2712}"/>
                </a:ext>
              </a:extLst>
            </p:cNvPr>
            <p:cNvSpPr txBox="1"/>
            <p:nvPr/>
          </p:nvSpPr>
          <p:spPr>
            <a:xfrm>
              <a:off x="5183599" y="3107498"/>
              <a:ext cx="1689565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텍스트를 입력하세요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5391527-0823-46DC-87D6-DC5F0EC5C68D}"/>
                </a:ext>
              </a:extLst>
            </p:cNvPr>
            <p:cNvSpPr txBox="1"/>
            <p:nvPr/>
          </p:nvSpPr>
          <p:spPr>
            <a:xfrm>
              <a:off x="5183599" y="3628309"/>
              <a:ext cx="3236502" cy="4662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에서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피피티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디자인 관련 내용을 제공해드리고 있습니다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D5AF8F-F600-4C4B-A8C0-009787A7954C}"/>
                </a:ext>
              </a:extLst>
            </p:cNvPr>
            <p:cNvSpPr txBox="1"/>
            <p:nvPr/>
          </p:nvSpPr>
          <p:spPr>
            <a:xfrm>
              <a:off x="5183599" y="2772505"/>
              <a:ext cx="488916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35%</a:t>
              </a:r>
              <a:endPara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98F3979-3932-42D6-AE46-3DA7DD3D0B1E}"/>
              </a:ext>
            </a:extLst>
          </p:cNvPr>
          <p:cNvSpPr txBox="1"/>
          <p:nvPr/>
        </p:nvSpPr>
        <p:spPr>
          <a:xfrm>
            <a:off x="967199" y="5218380"/>
            <a:ext cx="1689565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텍스트를 입력하세요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4EDD63B-CA79-4C4C-B156-53E85933D8A9}"/>
              </a:ext>
            </a:extLst>
          </p:cNvPr>
          <p:cNvSpPr txBox="1"/>
          <p:nvPr/>
        </p:nvSpPr>
        <p:spPr>
          <a:xfrm>
            <a:off x="967199" y="5739191"/>
            <a:ext cx="323650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068B2D-6C26-459B-8C06-B9E13A20FFA0}"/>
              </a:ext>
            </a:extLst>
          </p:cNvPr>
          <p:cNvSpPr txBox="1"/>
          <p:nvPr/>
        </p:nvSpPr>
        <p:spPr>
          <a:xfrm>
            <a:off x="967199" y="4883387"/>
            <a:ext cx="48891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35%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6BBAFB-B73D-4950-AFD4-5B13B98E1618}"/>
              </a:ext>
            </a:extLst>
          </p:cNvPr>
          <p:cNvSpPr txBox="1"/>
          <p:nvPr/>
        </p:nvSpPr>
        <p:spPr>
          <a:xfrm>
            <a:off x="5183599" y="5218380"/>
            <a:ext cx="1689565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텍스트를 입력하세요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E81598-3FA0-494D-A756-99F62AD59F0A}"/>
              </a:ext>
            </a:extLst>
          </p:cNvPr>
          <p:cNvSpPr txBox="1"/>
          <p:nvPr/>
        </p:nvSpPr>
        <p:spPr>
          <a:xfrm>
            <a:off x="5183599" y="5739191"/>
            <a:ext cx="323650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4EF2548-A7BF-4A72-9DE0-957EE716A8E4}"/>
              </a:ext>
            </a:extLst>
          </p:cNvPr>
          <p:cNvSpPr txBox="1"/>
          <p:nvPr/>
        </p:nvSpPr>
        <p:spPr>
          <a:xfrm>
            <a:off x="5183599" y="4883387"/>
            <a:ext cx="48891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35%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967198" y="2466356"/>
            <a:ext cx="9092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5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99CCCE-14A1-41A4-AE79-FDF67A8B1391}"/>
              </a:ext>
            </a:extLst>
          </p:cNvPr>
          <p:cNvSpPr/>
          <p:nvPr/>
        </p:nvSpPr>
        <p:spPr>
          <a:xfrm>
            <a:off x="5070637" y="3114675"/>
            <a:ext cx="1889321" cy="3090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맑은 고딕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3562BF-1DBA-40B7-B119-C8B73CD5103C}"/>
              </a:ext>
            </a:extLst>
          </p:cNvPr>
          <p:cNvSpPr/>
          <p:nvPr/>
        </p:nvSpPr>
        <p:spPr>
          <a:xfrm>
            <a:off x="7120842" y="3114675"/>
            <a:ext cx="1889321" cy="3090797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76200" dist="508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227766-79D9-4EAB-AAC4-93D0B7BF53B0}"/>
              </a:ext>
            </a:extLst>
          </p:cNvPr>
          <p:cNvSpPr/>
          <p:nvPr/>
        </p:nvSpPr>
        <p:spPr>
          <a:xfrm>
            <a:off x="9171048" y="3114675"/>
            <a:ext cx="1889321" cy="30907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 panose="00000600000000000000" pitchFamily="2" charset="-127"/>
              <a:ea typeface="맑은 고딕"/>
              <a:cs typeface="+mn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4DE8E4A-FB86-461A-8191-24EE05E7AEEF}"/>
              </a:ext>
            </a:extLst>
          </p:cNvPr>
          <p:cNvSpPr txBox="1"/>
          <p:nvPr/>
        </p:nvSpPr>
        <p:spPr>
          <a:xfrm>
            <a:off x="967198" y="5077374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E7325EF-FF6E-4045-9EAD-1AA3646A047D}"/>
              </a:ext>
            </a:extLst>
          </p:cNvPr>
          <p:cNvSpPr txBox="1"/>
          <p:nvPr/>
        </p:nvSpPr>
        <p:spPr>
          <a:xfrm>
            <a:off x="967197" y="5499125"/>
            <a:ext cx="3565399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B4C94AE-02E9-43CF-AC4D-31CF2CB6ACDC}"/>
              </a:ext>
            </a:extLst>
          </p:cNvPr>
          <p:cNvSpPr txBox="1"/>
          <p:nvPr/>
        </p:nvSpPr>
        <p:spPr>
          <a:xfrm>
            <a:off x="5418706" y="4237939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pic>
        <p:nvPicPr>
          <p:cNvPr id="231" name="그래픽 230" descr="고객 리뷰 단색으로 채워진">
            <a:extLst>
              <a:ext uri="{FF2B5EF4-FFF2-40B4-BE49-F238E27FC236}">
                <a16:creationId xmlns:a16="http://schemas.microsoft.com/office/drawing/2014/main" id="{A2AC061C-2412-4AAC-9D48-6F8E1C7A03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4370" y="3556372"/>
            <a:ext cx="482073" cy="482070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1CFCC0AD-FE32-473A-AF0A-6E138AB6E4C2}"/>
              </a:ext>
            </a:extLst>
          </p:cNvPr>
          <p:cNvSpPr txBox="1"/>
          <p:nvPr/>
        </p:nvSpPr>
        <p:spPr>
          <a:xfrm>
            <a:off x="5418706" y="4678862"/>
            <a:ext cx="1237518" cy="10849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B40F0E8-6915-4432-A52C-79BE1400048C}"/>
              </a:ext>
            </a:extLst>
          </p:cNvPr>
          <p:cNvSpPr txBox="1"/>
          <p:nvPr/>
        </p:nvSpPr>
        <p:spPr>
          <a:xfrm>
            <a:off x="7468911" y="4237939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pic>
        <p:nvPicPr>
          <p:cNvPr id="238" name="그래픽 237" descr="아프리카 단색으로 채워진">
            <a:extLst>
              <a:ext uri="{FF2B5EF4-FFF2-40B4-BE49-F238E27FC236}">
                <a16:creationId xmlns:a16="http://schemas.microsoft.com/office/drawing/2014/main" id="{5047AB0F-C359-4C10-AA25-4EC96CF5BD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24576" y="3556372"/>
            <a:ext cx="482070" cy="482070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323FBEEF-F6FA-498D-9581-7DF79FCAA499}"/>
              </a:ext>
            </a:extLst>
          </p:cNvPr>
          <p:cNvSpPr txBox="1"/>
          <p:nvPr/>
        </p:nvSpPr>
        <p:spPr>
          <a:xfrm>
            <a:off x="7468911" y="4678862"/>
            <a:ext cx="1237518" cy="10849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4127E14-E96B-47DC-8D6E-8E9FE643B453}"/>
              </a:ext>
            </a:extLst>
          </p:cNvPr>
          <p:cNvSpPr txBox="1"/>
          <p:nvPr/>
        </p:nvSpPr>
        <p:spPr>
          <a:xfrm>
            <a:off x="9519117" y="4237939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pic>
        <p:nvPicPr>
          <p:cNvPr id="242" name="그래픽 241" descr="상자 단색으로 채워진">
            <a:extLst>
              <a:ext uri="{FF2B5EF4-FFF2-40B4-BE49-F238E27FC236}">
                <a16:creationId xmlns:a16="http://schemas.microsoft.com/office/drawing/2014/main" id="{5507C3D2-367E-4F4C-A394-C2011C21283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474782" y="3556372"/>
            <a:ext cx="482070" cy="482070"/>
          </a:xfrm>
          <a:prstGeom prst="rect">
            <a:avLst/>
          </a:prstGeom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864D2287-D3E4-4E9B-B0D0-9A42297AB04E}"/>
              </a:ext>
            </a:extLst>
          </p:cNvPr>
          <p:cNvSpPr txBox="1"/>
          <p:nvPr/>
        </p:nvSpPr>
        <p:spPr>
          <a:xfrm>
            <a:off x="9519117" y="4678862"/>
            <a:ext cx="1237518" cy="10849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56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866A1D68-0B78-4276-8E8E-24111880C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4200" y="999429"/>
            <a:ext cx="5580063" cy="2372012"/>
          </a:xfrm>
          <a:custGeom>
            <a:avLst/>
            <a:gdLst>
              <a:gd name="connsiteX0" fmla="*/ 0 w 5580063"/>
              <a:gd name="connsiteY0" fmla="*/ 0 h 2372012"/>
              <a:gd name="connsiteX1" fmla="*/ 5580063 w 5580063"/>
              <a:gd name="connsiteY1" fmla="*/ 0 h 2372012"/>
              <a:gd name="connsiteX2" fmla="*/ 5580063 w 5580063"/>
              <a:gd name="connsiteY2" fmla="*/ 2372012 h 2372012"/>
              <a:gd name="connsiteX3" fmla="*/ 0 w 5580063"/>
              <a:gd name="connsiteY3" fmla="*/ 2372012 h 237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0063" h="2372012">
                <a:moveTo>
                  <a:pt x="0" y="0"/>
                </a:moveTo>
                <a:lnTo>
                  <a:pt x="5580063" y="0"/>
                </a:lnTo>
                <a:lnTo>
                  <a:pt x="5580063" y="2372012"/>
                </a:lnTo>
                <a:lnTo>
                  <a:pt x="0" y="237201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442E0838-BAF4-4101-A2B2-90872E7E0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22748" y="4016865"/>
            <a:ext cx="602522" cy="60252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C808175-D86E-405D-AA51-7BA9711FD387}"/>
              </a:ext>
            </a:extLst>
          </p:cNvPr>
          <p:cNvSpPr txBox="1"/>
          <p:nvPr/>
        </p:nvSpPr>
        <p:spPr>
          <a:xfrm>
            <a:off x="967198" y="4947311"/>
            <a:ext cx="150682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9D8E46-2AFC-4552-B5D1-BC9D055E7D6C}"/>
              </a:ext>
            </a:extLst>
          </p:cNvPr>
          <p:cNvSpPr txBox="1"/>
          <p:nvPr/>
        </p:nvSpPr>
        <p:spPr>
          <a:xfrm>
            <a:off x="967198" y="5422402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4" name="그래픽 83">
            <a:extLst>
              <a:ext uri="{FF2B5EF4-FFF2-40B4-BE49-F238E27FC236}">
                <a16:creationId xmlns:a16="http://schemas.microsoft.com/office/drawing/2014/main" id="{ECB2B93C-183A-4432-BDE2-9FB2194EE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60421" y="4016865"/>
            <a:ext cx="602522" cy="60252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415FFB3-2C44-4221-9786-A8D533172581}"/>
              </a:ext>
            </a:extLst>
          </p:cNvPr>
          <p:cNvSpPr txBox="1"/>
          <p:nvPr/>
        </p:nvSpPr>
        <p:spPr>
          <a:xfrm>
            <a:off x="3704871" y="4947311"/>
            <a:ext cx="150682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입력하세요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76A06B0-0B92-488A-9D50-28672FA34B95}"/>
              </a:ext>
            </a:extLst>
          </p:cNvPr>
          <p:cNvSpPr txBox="1"/>
          <p:nvPr/>
        </p:nvSpPr>
        <p:spPr>
          <a:xfrm>
            <a:off x="3704871" y="5422402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9" name="그래픽 88">
            <a:extLst>
              <a:ext uri="{FF2B5EF4-FFF2-40B4-BE49-F238E27FC236}">
                <a16:creationId xmlns:a16="http://schemas.microsoft.com/office/drawing/2014/main" id="{AE4DD8A7-EA8B-4FB3-ACE7-72E77BE3B3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398095" y="4016865"/>
            <a:ext cx="602522" cy="6025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85B739D-6450-4B0D-A5AC-D09473BF18F6}"/>
              </a:ext>
            </a:extLst>
          </p:cNvPr>
          <p:cNvSpPr txBox="1"/>
          <p:nvPr/>
        </p:nvSpPr>
        <p:spPr>
          <a:xfrm>
            <a:off x="6442545" y="4947311"/>
            <a:ext cx="150682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입력하세요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3200B1-531F-4D9C-AE53-E35011E0B3D9}"/>
              </a:ext>
            </a:extLst>
          </p:cNvPr>
          <p:cNvSpPr txBox="1"/>
          <p:nvPr/>
        </p:nvSpPr>
        <p:spPr>
          <a:xfrm>
            <a:off x="6442545" y="5422402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54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벽, 실내, 테이블이(가) 표시된 사진&#10;&#10;자동 생성된 설명">
            <a:extLst>
              <a:ext uri="{FF2B5EF4-FFF2-40B4-BE49-F238E27FC236}">
                <a16:creationId xmlns:a16="http://schemas.microsoft.com/office/drawing/2014/main" id="{FA9DCA44-DC89-4F51-BBAD-A1120B60D9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001664" cy="6858001"/>
          </a:xfrm>
          <a:prstGeom prst="rect">
            <a:avLst/>
          </a:prstGeom>
        </p:spPr>
      </p:pic>
      <p:sp>
        <p:nvSpPr>
          <p:cNvPr id="20" name="자유형 26">
            <a:extLst>
              <a:ext uri="{FF2B5EF4-FFF2-40B4-BE49-F238E27FC236}">
                <a16:creationId xmlns:a16="http://schemas.microsoft.com/office/drawing/2014/main" id="{1A2D27A6-112E-4A39-B304-ABDFA74834CD}"/>
              </a:ext>
            </a:extLst>
          </p:cNvPr>
          <p:cNvSpPr/>
          <p:nvPr/>
        </p:nvSpPr>
        <p:spPr>
          <a:xfrm>
            <a:off x="4838702" y="0"/>
            <a:ext cx="7353298" cy="6858000"/>
          </a:xfrm>
          <a:custGeom>
            <a:avLst/>
            <a:gdLst>
              <a:gd name="connsiteX0" fmla="*/ 1714500 w 6841764"/>
              <a:gd name="connsiteY0" fmla="*/ 0 h 6858000"/>
              <a:gd name="connsiteX1" fmla="*/ 1747353 w 6841764"/>
              <a:gd name="connsiteY1" fmla="*/ 2278 h 6858000"/>
              <a:gd name="connsiteX2" fmla="*/ 1747353 w 6841764"/>
              <a:gd name="connsiteY2" fmla="*/ 0 h 6858000"/>
              <a:gd name="connsiteX3" fmla="*/ 6841764 w 6841764"/>
              <a:gd name="connsiteY3" fmla="*/ 0 h 6858000"/>
              <a:gd name="connsiteX4" fmla="*/ 6841764 w 6841764"/>
              <a:gd name="connsiteY4" fmla="*/ 6858000 h 6858000"/>
              <a:gd name="connsiteX5" fmla="*/ 6405811 w 6841764"/>
              <a:gd name="connsiteY5" fmla="*/ 6858000 h 6858000"/>
              <a:gd name="connsiteX6" fmla="*/ 1747353 w 6841764"/>
              <a:gd name="connsiteY6" fmla="*/ 6858000 h 6858000"/>
              <a:gd name="connsiteX7" fmla="*/ 0 w 68417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1764" h="6858000">
                <a:moveTo>
                  <a:pt x="1714500" y="0"/>
                </a:moveTo>
                <a:lnTo>
                  <a:pt x="1747353" y="2278"/>
                </a:lnTo>
                <a:lnTo>
                  <a:pt x="1747353" y="0"/>
                </a:lnTo>
                <a:lnTo>
                  <a:pt x="6841764" y="0"/>
                </a:lnTo>
                <a:lnTo>
                  <a:pt x="6841764" y="6858000"/>
                </a:lnTo>
                <a:lnTo>
                  <a:pt x="6405811" y="6858000"/>
                </a:lnTo>
                <a:lnTo>
                  <a:pt x="174735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4" name="Rectangle 41">
            <a:extLst>
              <a:ext uri="{FF2B5EF4-FFF2-40B4-BE49-F238E27FC236}">
                <a16:creationId xmlns:a16="http://schemas.microsoft.com/office/drawing/2014/main" id="{0B2CDDC8-63D5-46C1-A11A-2B3C3D839223}"/>
              </a:ext>
            </a:extLst>
          </p:cNvPr>
          <p:cNvSpPr/>
          <p:nvPr/>
        </p:nvSpPr>
        <p:spPr>
          <a:xfrm>
            <a:off x="7588887" y="1245650"/>
            <a:ext cx="391887" cy="391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r>
              <a:rPr lang="en-US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29BA4F-BF01-495F-8530-EDF948AACD23}"/>
              </a:ext>
            </a:extLst>
          </p:cNvPr>
          <p:cNvSpPr txBox="1"/>
          <p:nvPr/>
        </p:nvSpPr>
        <p:spPr>
          <a:xfrm>
            <a:off x="8269129" y="130360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B302A2-BFB4-4564-8B82-F3EBF7FFD2F4}"/>
              </a:ext>
            </a:extLst>
          </p:cNvPr>
          <p:cNvSpPr txBox="1"/>
          <p:nvPr/>
        </p:nvSpPr>
        <p:spPr>
          <a:xfrm>
            <a:off x="8298834" y="1725354"/>
            <a:ext cx="2962270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Rectangle 41">
            <a:extLst>
              <a:ext uri="{FF2B5EF4-FFF2-40B4-BE49-F238E27FC236}">
                <a16:creationId xmlns:a16="http://schemas.microsoft.com/office/drawing/2014/main" id="{8D7641FB-3403-4FB7-B19C-9A65341B5CC1}"/>
              </a:ext>
            </a:extLst>
          </p:cNvPr>
          <p:cNvSpPr/>
          <p:nvPr/>
        </p:nvSpPr>
        <p:spPr>
          <a:xfrm>
            <a:off x="7008315" y="3109615"/>
            <a:ext cx="391887" cy="391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r>
              <a:rPr lang="en-US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74221C-ABB1-4B2F-8488-381658CF3CC6}"/>
              </a:ext>
            </a:extLst>
          </p:cNvPr>
          <p:cNvSpPr txBox="1"/>
          <p:nvPr/>
        </p:nvSpPr>
        <p:spPr>
          <a:xfrm>
            <a:off x="7688557" y="3167568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4BAEB-92C9-4833-8D3E-1516E3AA9048}"/>
              </a:ext>
            </a:extLst>
          </p:cNvPr>
          <p:cNvSpPr txBox="1"/>
          <p:nvPr/>
        </p:nvSpPr>
        <p:spPr>
          <a:xfrm>
            <a:off x="7718262" y="3589319"/>
            <a:ext cx="2962270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Rectangle 41">
            <a:extLst>
              <a:ext uri="{FF2B5EF4-FFF2-40B4-BE49-F238E27FC236}">
                <a16:creationId xmlns:a16="http://schemas.microsoft.com/office/drawing/2014/main" id="{110C0EE3-A7A4-4181-A746-1AE691437A52}"/>
              </a:ext>
            </a:extLst>
          </p:cNvPr>
          <p:cNvSpPr/>
          <p:nvPr/>
        </p:nvSpPr>
        <p:spPr>
          <a:xfrm>
            <a:off x="6427743" y="4973580"/>
            <a:ext cx="391887" cy="391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r>
              <a:rPr lang="en-US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85DC1B-76F0-4310-985F-93993857A6EF}"/>
              </a:ext>
            </a:extLst>
          </p:cNvPr>
          <p:cNvSpPr txBox="1"/>
          <p:nvPr/>
        </p:nvSpPr>
        <p:spPr>
          <a:xfrm>
            <a:off x="7107985" y="503153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D724A4-C66E-493C-B854-F64A30442E3E}"/>
              </a:ext>
            </a:extLst>
          </p:cNvPr>
          <p:cNvSpPr txBox="1"/>
          <p:nvPr/>
        </p:nvSpPr>
        <p:spPr>
          <a:xfrm>
            <a:off x="7137690" y="5453284"/>
            <a:ext cx="2962270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97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graphicFrame>
        <p:nvGraphicFramePr>
          <p:cNvPr id="21" name="Chart 9">
            <a:extLst>
              <a:ext uri="{FF2B5EF4-FFF2-40B4-BE49-F238E27FC236}">
                <a16:creationId xmlns:a16="http://schemas.microsoft.com/office/drawing/2014/main" id="{CC317D4C-5D28-4E3E-B064-803F0D1C9BAE}"/>
              </a:ext>
            </a:extLst>
          </p:cNvPr>
          <p:cNvGraphicFramePr/>
          <p:nvPr/>
        </p:nvGraphicFramePr>
        <p:xfrm>
          <a:off x="1180952" y="2984517"/>
          <a:ext cx="3027254" cy="2704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13">
            <a:extLst>
              <a:ext uri="{FF2B5EF4-FFF2-40B4-BE49-F238E27FC236}">
                <a16:creationId xmlns:a16="http://schemas.microsoft.com/office/drawing/2014/main" id="{D874949F-C369-4F19-9572-8BC6F77DF2D9}"/>
              </a:ext>
            </a:extLst>
          </p:cNvPr>
          <p:cNvGraphicFramePr/>
          <p:nvPr/>
        </p:nvGraphicFramePr>
        <p:xfrm>
          <a:off x="4582372" y="2984517"/>
          <a:ext cx="3027254" cy="2704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17">
            <a:extLst>
              <a:ext uri="{FF2B5EF4-FFF2-40B4-BE49-F238E27FC236}">
                <a16:creationId xmlns:a16="http://schemas.microsoft.com/office/drawing/2014/main" id="{93DD28A1-3BD0-4013-BDC1-87A3638C4117}"/>
              </a:ext>
            </a:extLst>
          </p:cNvPr>
          <p:cNvGraphicFramePr/>
          <p:nvPr/>
        </p:nvGraphicFramePr>
        <p:xfrm>
          <a:off x="7983794" y="2984517"/>
          <a:ext cx="3027254" cy="2704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F4AA320-00AE-4240-83E6-BD3FA6CA309E}"/>
              </a:ext>
            </a:extLst>
          </p:cNvPr>
          <p:cNvGrpSpPr/>
          <p:nvPr/>
        </p:nvGrpSpPr>
        <p:grpSpPr>
          <a:xfrm>
            <a:off x="1998258" y="3809145"/>
            <a:ext cx="1392642" cy="1055088"/>
            <a:chOff x="1998258" y="3766283"/>
            <a:chExt cx="1392642" cy="105508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A1A9F4-16DC-43E7-8853-4DEC3F2C3D9C}"/>
                </a:ext>
              </a:extLst>
            </p:cNvPr>
            <p:cNvSpPr txBox="1"/>
            <p:nvPr/>
          </p:nvSpPr>
          <p:spPr>
            <a:xfrm>
              <a:off x="2372377" y="3766283"/>
              <a:ext cx="644407" cy="4247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21%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65EDA1-D116-418F-A1EE-4DC3CCC34E72}"/>
                </a:ext>
              </a:extLst>
            </p:cNvPr>
            <p:cNvSpPr txBox="1"/>
            <p:nvPr/>
          </p:nvSpPr>
          <p:spPr>
            <a:xfrm>
              <a:off x="1998258" y="4355090"/>
              <a:ext cx="1392642" cy="4662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안녕하세요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7F5882-C696-4C8F-BA54-0887856D0F84}"/>
              </a:ext>
            </a:extLst>
          </p:cNvPr>
          <p:cNvGrpSpPr/>
          <p:nvPr/>
        </p:nvGrpSpPr>
        <p:grpSpPr>
          <a:xfrm>
            <a:off x="5399678" y="3809145"/>
            <a:ext cx="1392642" cy="1055088"/>
            <a:chOff x="1998258" y="3766283"/>
            <a:chExt cx="1392642" cy="10550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586CE-4BDC-4F52-A1DB-DD0ADB9DB57C}"/>
                </a:ext>
              </a:extLst>
            </p:cNvPr>
            <p:cNvSpPr txBox="1"/>
            <p:nvPr/>
          </p:nvSpPr>
          <p:spPr>
            <a:xfrm>
              <a:off x="2313066" y="3766283"/>
              <a:ext cx="763030" cy="4247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82%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930219-24CB-4F63-B17A-E234F51776E7}"/>
                </a:ext>
              </a:extLst>
            </p:cNvPr>
            <p:cNvSpPr txBox="1"/>
            <p:nvPr/>
          </p:nvSpPr>
          <p:spPr>
            <a:xfrm>
              <a:off x="1998258" y="4355090"/>
              <a:ext cx="1392642" cy="4662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안녕하세요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52CE054-68AB-4B0D-9A04-0A734B6FA365}"/>
              </a:ext>
            </a:extLst>
          </p:cNvPr>
          <p:cNvGrpSpPr/>
          <p:nvPr/>
        </p:nvGrpSpPr>
        <p:grpSpPr>
          <a:xfrm>
            <a:off x="8801100" y="3809145"/>
            <a:ext cx="1392642" cy="1055088"/>
            <a:chOff x="1998258" y="3766283"/>
            <a:chExt cx="1392642" cy="105508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DC6C1E-177B-4EBA-87CA-8D6BADCC9168}"/>
                </a:ext>
              </a:extLst>
            </p:cNvPr>
            <p:cNvSpPr txBox="1"/>
            <p:nvPr/>
          </p:nvSpPr>
          <p:spPr>
            <a:xfrm>
              <a:off x="2313066" y="3766283"/>
              <a:ext cx="763030" cy="4247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46%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A5142A-9833-4B3E-A170-D817615A9FFE}"/>
                </a:ext>
              </a:extLst>
            </p:cNvPr>
            <p:cNvSpPr txBox="1"/>
            <p:nvPr/>
          </p:nvSpPr>
          <p:spPr>
            <a:xfrm>
              <a:off x="1998258" y="4355090"/>
              <a:ext cx="1392642" cy="4662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안녕하세요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652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graphicFrame>
        <p:nvGraphicFramePr>
          <p:cNvPr id="22" name="Chart 11">
            <a:extLst>
              <a:ext uri="{FF2B5EF4-FFF2-40B4-BE49-F238E27FC236}">
                <a16:creationId xmlns:a16="http://schemas.microsoft.com/office/drawing/2014/main" id="{61CA15DB-AC7E-4396-9CAF-908808ABD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335159"/>
              </p:ext>
            </p:extLst>
          </p:nvPr>
        </p:nvGraphicFramePr>
        <p:xfrm>
          <a:off x="967199" y="2920482"/>
          <a:ext cx="6094002" cy="327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763D984-A528-47B3-A967-CF6089D3FB41}"/>
              </a:ext>
            </a:extLst>
          </p:cNvPr>
          <p:cNvSpPr txBox="1"/>
          <p:nvPr/>
        </p:nvSpPr>
        <p:spPr>
          <a:xfrm>
            <a:off x="8094769" y="2921688"/>
            <a:ext cx="1293624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90E759-0E1D-4A66-968B-3CBB31C13EFE}"/>
              </a:ext>
            </a:extLst>
          </p:cNvPr>
          <p:cNvSpPr txBox="1"/>
          <p:nvPr/>
        </p:nvSpPr>
        <p:spPr>
          <a:xfrm>
            <a:off x="8094769" y="3303143"/>
            <a:ext cx="2299533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6F1F28-5C89-41AF-81D4-5D709BD12DFF}"/>
              </a:ext>
            </a:extLst>
          </p:cNvPr>
          <p:cNvSpPr txBox="1"/>
          <p:nvPr/>
        </p:nvSpPr>
        <p:spPr>
          <a:xfrm>
            <a:off x="8094769" y="4135174"/>
            <a:ext cx="1372171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B4BC58-9A9A-4375-9FA2-173F9A97A1B5}"/>
              </a:ext>
            </a:extLst>
          </p:cNvPr>
          <p:cNvSpPr txBox="1"/>
          <p:nvPr/>
        </p:nvSpPr>
        <p:spPr>
          <a:xfrm>
            <a:off x="8094769" y="4516629"/>
            <a:ext cx="2299533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B0790-F8D9-4358-B5ED-B16EF4A58E43}"/>
              </a:ext>
            </a:extLst>
          </p:cNvPr>
          <p:cNvSpPr txBox="1"/>
          <p:nvPr/>
        </p:nvSpPr>
        <p:spPr>
          <a:xfrm>
            <a:off x="8094769" y="5348660"/>
            <a:ext cx="1372171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D53488-5B80-4C94-A8C1-17A37CEFAA2F}"/>
              </a:ext>
            </a:extLst>
          </p:cNvPr>
          <p:cNvSpPr txBox="1"/>
          <p:nvPr/>
        </p:nvSpPr>
        <p:spPr>
          <a:xfrm>
            <a:off x="8094769" y="5730115"/>
            <a:ext cx="2299533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11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63D984-A528-47B3-A967-CF6089D3FB41}"/>
              </a:ext>
            </a:extLst>
          </p:cNvPr>
          <p:cNvSpPr txBox="1"/>
          <p:nvPr/>
        </p:nvSpPr>
        <p:spPr>
          <a:xfrm>
            <a:off x="967198" y="2922894"/>
            <a:ext cx="1293624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90E759-0E1D-4A66-968B-3CBB31C13EFE}"/>
              </a:ext>
            </a:extLst>
          </p:cNvPr>
          <p:cNvSpPr txBox="1"/>
          <p:nvPr/>
        </p:nvSpPr>
        <p:spPr>
          <a:xfrm>
            <a:off x="967198" y="3304349"/>
            <a:ext cx="341430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6F1F28-5C89-41AF-81D4-5D709BD12DFF}"/>
              </a:ext>
            </a:extLst>
          </p:cNvPr>
          <p:cNvSpPr txBox="1"/>
          <p:nvPr/>
        </p:nvSpPr>
        <p:spPr>
          <a:xfrm>
            <a:off x="967198" y="4136380"/>
            <a:ext cx="1372171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B4BC58-9A9A-4375-9FA2-173F9A97A1B5}"/>
              </a:ext>
            </a:extLst>
          </p:cNvPr>
          <p:cNvSpPr txBox="1"/>
          <p:nvPr/>
        </p:nvSpPr>
        <p:spPr>
          <a:xfrm>
            <a:off x="967198" y="4517835"/>
            <a:ext cx="341430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B0790-F8D9-4358-B5ED-B16EF4A58E43}"/>
              </a:ext>
            </a:extLst>
          </p:cNvPr>
          <p:cNvSpPr txBox="1"/>
          <p:nvPr/>
        </p:nvSpPr>
        <p:spPr>
          <a:xfrm>
            <a:off x="967198" y="5349866"/>
            <a:ext cx="1372171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D53488-5B80-4C94-A8C1-17A37CEFAA2F}"/>
              </a:ext>
            </a:extLst>
          </p:cNvPr>
          <p:cNvSpPr txBox="1"/>
          <p:nvPr/>
        </p:nvSpPr>
        <p:spPr>
          <a:xfrm>
            <a:off x="967198" y="5731321"/>
            <a:ext cx="341430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graphicFrame>
        <p:nvGraphicFramePr>
          <p:cNvPr id="18" name="Chart 12">
            <a:extLst>
              <a:ext uri="{FF2B5EF4-FFF2-40B4-BE49-F238E27FC236}">
                <a16:creationId xmlns:a16="http://schemas.microsoft.com/office/drawing/2014/main" id="{8059928D-E22D-4081-A3EC-8E7F9DB3B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520393"/>
              </p:ext>
            </p:extLst>
          </p:nvPr>
        </p:nvGraphicFramePr>
        <p:xfrm>
          <a:off x="5324475" y="2020506"/>
          <a:ext cx="5713094" cy="422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2049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AB269DD-3ECC-44F3-9E8D-0D008C102328}"/>
              </a:ext>
            </a:extLst>
          </p:cNvPr>
          <p:cNvSpPr/>
          <p:nvPr/>
        </p:nvSpPr>
        <p:spPr>
          <a:xfrm rot="20885781">
            <a:off x="-425838" y="3053871"/>
            <a:ext cx="11910324" cy="1409700"/>
          </a:xfrm>
          <a:custGeom>
            <a:avLst/>
            <a:gdLst>
              <a:gd name="connsiteX0" fmla="*/ 0 w 10782300"/>
              <a:gd name="connsiteY0" fmla="*/ 1085850 h 1409700"/>
              <a:gd name="connsiteX1" fmla="*/ 2762250 w 10782300"/>
              <a:gd name="connsiteY1" fmla="*/ 352425 h 1409700"/>
              <a:gd name="connsiteX2" fmla="*/ 3057525 w 10782300"/>
              <a:gd name="connsiteY2" fmla="*/ 1257300 h 1409700"/>
              <a:gd name="connsiteX3" fmla="*/ 6096000 w 10782300"/>
              <a:gd name="connsiteY3" fmla="*/ 371475 h 1409700"/>
              <a:gd name="connsiteX4" fmla="*/ 6496050 w 10782300"/>
              <a:gd name="connsiteY4" fmla="*/ 1409700 h 1409700"/>
              <a:gd name="connsiteX5" fmla="*/ 10782300 w 10782300"/>
              <a:gd name="connsiteY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2300" h="1409700">
                <a:moveTo>
                  <a:pt x="0" y="1085850"/>
                </a:moveTo>
                <a:lnTo>
                  <a:pt x="2762250" y="352425"/>
                </a:lnTo>
                <a:lnTo>
                  <a:pt x="3057525" y="1257300"/>
                </a:lnTo>
                <a:lnTo>
                  <a:pt x="6096000" y="371475"/>
                </a:lnTo>
                <a:lnTo>
                  <a:pt x="6496050" y="1409700"/>
                </a:lnTo>
                <a:lnTo>
                  <a:pt x="10782300" y="0"/>
                </a:lnTo>
              </a:path>
            </a:pathLst>
          </a:custGeom>
          <a:noFill/>
          <a:ln w="254000">
            <a:solidFill>
              <a:schemeClr val="bg1"/>
            </a:solidFill>
            <a:tailEnd type="triangle"/>
          </a:ln>
          <a:effectLst>
            <a:outerShdw blurRad="190500" dist="63500" sx="101000" sy="101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D3241-DC03-485B-AC34-9B2B6D59337B}"/>
              </a:ext>
            </a:extLst>
          </p:cNvPr>
          <p:cNvSpPr txBox="1"/>
          <p:nvPr/>
        </p:nvSpPr>
        <p:spPr>
          <a:xfrm>
            <a:off x="9860151" y="4411585"/>
            <a:ext cx="1293624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6474BA-A3AF-4264-9D6A-47C2EE935F88}"/>
              </a:ext>
            </a:extLst>
          </p:cNvPr>
          <p:cNvSpPr txBox="1"/>
          <p:nvPr/>
        </p:nvSpPr>
        <p:spPr>
          <a:xfrm>
            <a:off x="7739473" y="4793040"/>
            <a:ext cx="341430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F83EFA-B1BA-427A-BF2F-86B1450F9836}"/>
              </a:ext>
            </a:extLst>
          </p:cNvPr>
          <p:cNvSpPr txBox="1"/>
          <p:nvPr/>
        </p:nvSpPr>
        <p:spPr>
          <a:xfrm>
            <a:off x="9781604" y="5625071"/>
            <a:ext cx="1372171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8C377-18C6-4DF2-97C1-CB3D62C1A2FE}"/>
              </a:ext>
            </a:extLst>
          </p:cNvPr>
          <p:cNvSpPr txBox="1"/>
          <p:nvPr/>
        </p:nvSpPr>
        <p:spPr>
          <a:xfrm>
            <a:off x="7739473" y="6006526"/>
            <a:ext cx="341430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127FFB3-EEFD-4E09-9B41-95DF9F513DB6}"/>
              </a:ext>
            </a:extLst>
          </p:cNvPr>
          <p:cNvSpPr/>
          <p:nvPr/>
        </p:nvSpPr>
        <p:spPr>
          <a:xfrm>
            <a:off x="2118428" y="3629025"/>
            <a:ext cx="1113220" cy="11132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01AF3C-B7FB-42FE-B81A-A0580ADCD1A0}"/>
              </a:ext>
            </a:extLst>
          </p:cNvPr>
          <p:cNvSpPr/>
          <p:nvPr/>
        </p:nvSpPr>
        <p:spPr>
          <a:xfrm>
            <a:off x="5029518" y="2732247"/>
            <a:ext cx="1380363" cy="13803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17D1E2E-1C13-4007-9961-AE94917F29AE}"/>
              </a:ext>
            </a:extLst>
          </p:cNvPr>
          <p:cNvSpPr/>
          <p:nvPr/>
        </p:nvSpPr>
        <p:spPr>
          <a:xfrm>
            <a:off x="8004552" y="1834599"/>
            <a:ext cx="1939548" cy="193954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76200" dist="508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5B28CC-8EF5-4CE0-B4F0-9C9C2A033369}"/>
              </a:ext>
            </a:extLst>
          </p:cNvPr>
          <p:cNvSpPr txBox="1"/>
          <p:nvPr/>
        </p:nvSpPr>
        <p:spPr>
          <a:xfrm>
            <a:off x="2420161" y="3970192"/>
            <a:ext cx="50975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키워드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E816F8-2D0B-46A4-A21B-F0770F516BD7}"/>
              </a:ext>
            </a:extLst>
          </p:cNvPr>
          <p:cNvSpPr txBox="1"/>
          <p:nvPr/>
        </p:nvSpPr>
        <p:spPr>
          <a:xfrm>
            <a:off x="5390282" y="3145430"/>
            <a:ext cx="658835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키워드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A46ACB-7290-495A-80DB-EC698F8ABC95}"/>
              </a:ext>
            </a:extLst>
          </p:cNvPr>
          <p:cNvSpPr txBox="1"/>
          <p:nvPr/>
        </p:nvSpPr>
        <p:spPr>
          <a:xfrm>
            <a:off x="8462167" y="2373487"/>
            <a:ext cx="1024319" cy="86177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키워드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24569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70B775B-E4FE-4FFA-8264-A91B20D1FC6D}"/>
              </a:ext>
            </a:extLst>
          </p:cNvPr>
          <p:cNvSpPr/>
          <p:nvPr/>
        </p:nvSpPr>
        <p:spPr>
          <a:xfrm>
            <a:off x="979354" y="4425148"/>
            <a:ext cx="1691493" cy="1138649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0099998" lon="0" rev="0"/>
            </a:camera>
            <a:lightRig rig="threePt" dir="t"/>
          </a:scene3d>
          <a:sp3d extrusionH="635000" prstMaterial="matt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9BEC8DE-584E-43CD-A47D-339E37EB0357}"/>
              </a:ext>
            </a:extLst>
          </p:cNvPr>
          <p:cNvSpPr/>
          <p:nvPr/>
        </p:nvSpPr>
        <p:spPr>
          <a:xfrm>
            <a:off x="3156682" y="4090563"/>
            <a:ext cx="1691493" cy="113864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20099998" lon="0" rev="0"/>
            </a:camera>
            <a:lightRig rig="threePt" dir="t"/>
          </a:scene3d>
          <a:sp3d extrusionH="635000" prstMaterial="matt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ED519B4E-B35D-42C5-9ED7-5BF9C412D9BE}"/>
              </a:ext>
            </a:extLst>
          </p:cNvPr>
          <p:cNvSpPr/>
          <p:nvPr/>
        </p:nvSpPr>
        <p:spPr>
          <a:xfrm>
            <a:off x="5342549" y="3745146"/>
            <a:ext cx="1691493" cy="1138649"/>
          </a:xfrm>
          <a:prstGeom prst="diamond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0099998" lon="0" rev="0"/>
            </a:camera>
            <a:lightRig rig="threePt" dir="t"/>
          </a:scene3d>
          <a:sp3d extrusionH="635000" prstMaterial="matt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07253DC-AE74-4E92-9B97-F78BCC9DA5B0}"/>
              </a:ext>
            </a:extLst>
          </p:cNvPr>
          <p:cNvSpPr/>
          <p:nvPr/>
        </p:nvSpPr>
        <p:spPr>
          <a:xfrm>
            <a:off x="7445608" y="3401873"/>
            <a:ext cx="1691493" cy="1138649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>
              <a:rot lat="20099998" lon="0" rev="0"/>
            </a:camera>
            <a:lightRig rig="threePt" dir="t"/>
          </a:scene3d>
          <a:sp3d extrusionH="635000" prstMaterial="matt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4" name="다이아몬드 93">
            <a:extLst>
              <a:ext uri="{FF2B5EF4-FFF2-40B4-BE49-F238E27FC236}">
                <a16:creationId xmlns:a16="http://schemas.microsoft.com/office/drawing/2014/main" id="{D53DF308-1EE8-4B1D-8827-E2108A928E91}"/>
              </a:ext>
            </a:extLst>
          </p:cNvPr>
          <p:cNvSpPr/>
          <p:nvPr/>
        </p:nvSpPr>
        <p:spPr>
          <a:xfrm>
            <a:off x="9552770" y="3068516"/>
            <a:ext cx="1691493" cy="1138649"/>
          </a:xfrm>
          <a:prstGeom prst="diamond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>
              <a:rot lat="20099998" lon="0" rev="0"/>
            </a:camera>
            <a:lightRig rig="threePt" dir="t"/>
          </a:scene3d>
          <a:sp3d extrusionH="635000" prstMaterial="matt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F3F8F9-9FA2-469F-A767-1DC8B3374700}"/>
              </a:ext>
            </a:extLst>
          </p:cNvPr>
          <p:cNvSpPr txBox="1"/>
          <p:nvPr/>
        </p:nvSpPr>
        <p:spPr>
          <a:xfrm>
            <a:off x="1308132" y="4075504"/>
            <a:ext cx="10339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0530D2C-3B09-456D-8F45-7F57AAB8C312}"/>
              </a:ext>
            </a:extLst>
          </p:cNvPr>
          <p:cNvSpPr txBox="1"/>
          <p:nvPr/>
        </p:nvSpPr>
        <p:spPr>
          <a:xfrm>
            <a:off x="3485460" y="3748551"/>
            <a:ext cx="10339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01F04F1-2336-41EB-8FC1-D00F00E5AD00}"/>
              </a:ext>
            </a:extLst>
          </p:cNvPr>
          <p:cNvSpPr txBox="1"/>
          <p:nvPr/>
        </p:nvSpPr>
        <p:spPr>
          <a:xfrm>
            <a:off x="5671327" y="3421082"/>
            <a:ext cx="10339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5B387F6-55C3-4B39-9382-52CBAD410D1B}"/>
              </a:ext>
            </a:extLst>
          </p:cNvPr>
          <p:cNvSpPr txBox="1"/>
          <p:nvPr/>
        </p:nvSpPr>
        <p:spPr>
          <a:xfrm>
            <a:off x="7774386" y="3066780"/>
            <a:ext cx="10339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C3BEF3A-303D-4E10-93B7-EE5D039B9443}"/>
              </a:ext>
            </a:extLst>
          </p:cNvPr>
          <p:cNvSpPr txBox="1"/>
          <p:nvPr/>
        </p:nvSpPr>
        <p:spPr>
          <a:xfrm>
            <a:off x="9881548" y="2736663"/>
            <a:ext cx="10339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CDFAFFA-76C4-4979-B5C7-56CFAA7B9456}"/>
              </a:ext>
            </a:extLst>
          </p:cNvPr>
          <p:cNvSpPr txBox="1"/>
          <p:nvPr/>
        </p:nvSpPr>
        <p:spPr>
          <a:xfrm>
            <a:off x="1239552" y="5847497"/>
            <a:ext cx="1171096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D8906D7-48F9-4E31-A03B-DDD8B83A12E3}"/>
              </a:ext>
            </a:extLst>
          </p:cNvPr>
          <p:cNvSpPr txBox="1"/>
          <p:nvPr/>
        </p:nvSpPr>
        <p:spPr>
          <a:xfrm>
            <a:off x="3416880" y="5563797"/>
            <a:ext cx="1171096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31E2B0-6A38-4886-9871-81901126109F}"/>
              </a:ext>
            </a:extLst>
          </p:cNvPr>
          <p:cNvSpPr txBox="1"/>
          <p:nvPr/>
        </p:nvSpPr>
        <p:spPr>
          <a:xfrm>
            <a:off x="5602747" y="5164848"/>
            <a:ext cx="1171096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5BBB2C2-B294-4531-BAAF-27957CEE3A7F}"/>
              </a:ext>
            </a:extLst>
          </p:cNvPr>
          <p:cNvSpPr txBox="1"/>
          <p:nvPr/>
        </p:nvSpPr>
        <p:spPr>
          <a:xfrm>
            <a:off x="7705806" y="4818097"/>
            <a:ext cx="1171096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D97A47-5C70-4312-86AE-A6A139DAD14A}"/>
              </a:ext>
            </a:extLst>
          </p:cNvPr>
          <p:cNvSpPr txBox="1"/>
          <p:nvPr/>
        </p:nvSpPr>
        <p:spPr>
          <a:xfrm>
            <a:off x="9812968" y="4553357"/>
            <a:ext cx="1171096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pic>
        <p:nvPicPr>
          <p:cNvPr id="136" name="그래픽 135" descr="고객 리뷰 단색으로 채워진">
            <a:extLst>
              <a:ext uri="{FF2B5EF4-FFF2-40B4-BE49-F238E27FC236}">
                <a16:creationId xmlns:a16="http://schemas.microsoft.com/office/drawing/2014/main" id="{47F244A8-8EE8-413E-B978-01F9B1CF59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064" y="4753437"/>
            <a:ext cx="482073" cy="482070"/>
          </a:xfrm>
          <a:prstGeom prst="rect">
            <a:avLst/>
          </a:prstGeom>
        </p:spPr>
      </p:pic>
      <p:pic>
        <p:nvPicPr>
          <p:cNvPr id="137" name="그래픽 71" descr="Gears">
            <a:extLst>
              <a:ext uri="{FF2B5EF4-FFF2-40B4-BE49-F238E27FC236}">
                <a16:creationId xmlns:a16="http://schemas.microsoft.com/office/drawing/2014/main" id="{DE43B4B1-EDAB-4420-AF9A-6E29F41A6D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1392" y="4418852"/>
            <a:ext cx="482073" cy="482070"/>
          </a:xfrm>
          <a:prstGeom prst="rect">
            <a:avLst/>
          </a:prstGeom>
        </p:spPr>
      </p:pic>
      <p:pic>
        <p:nvPicPr>
          <p:cNvPr id="138" name="Рисунок 11" descr="User">
            <a:extLst>
              <a:ext uri="{FF2B5EF4-FFF2-40B4-BE49-F238E27FC236}">
                <a16:creationId xmlns:a16="http://schemas.microsoft.com/office/drawing/2014/main" id="{C2523C74-05C2-4992-A146-6ACA9C029B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7259" y="4073435"/>
            <a:ext cx="482073" cy="482070"/>
          </a:xfrm>
          <a:prstGeom prst="rect">
            <a:avLst/>
          </a:prstGeom>
        </p:spPr>
      </p:pic>
      <p:pic>
        <p:nvPicPr>
          <p:cNvPr id="139" name="圖形 40" descr="Head with Gears">
            <a:extLst>
              <a:ext uri="{FF2B5EF4-FFF2-40B4-BE49-F238E27FC236}">
                <a16:creationId xmlns:a16="http://schemas.microsoft.com/office/drawing/2014/main" id="{08EEF27F-8094-430A-8635-F9509139A3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0318" y="3730162"/>
            <a:ext cx="482073" cy="482070"/>
          </a:xfrm>
          <a:prstGeom prst="rect">
            <a:avLst/>
          </a:prstGeom>
        </p:spPr>
      </p:pic>
      <p:pic>
        <p:nvPicPr>
          <p:cNvPr id="140" name="グラフィックス 10" descr="Users">
            <a:extLst>
              <a:ext uri="{FF2B5EF4-FFF2-40B4-BE49-F238E27FC236}">
                <a16:creationId xmlns:a16="http://schemas.microsoft.com/office/drawing/2014/main" id="{5E1073D5-41DA-4926-A368-66FF2491F70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7480" y="3396805"/>
            <a:ext cx="482073" cy="4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3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6DBB58-B0D8-4C4B-9EBC-D71089309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34" y="541278"/>
            <a:ext cx="5035732" cy="2780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9C06B2-3682-4D47-AFFA-10D649C13055}"/>
              </a:ext>
            </a:extLst>
          </p:cNvPr>
          <p:cNvSpPr txBox="1"/>
          <p:nvPr/>
        </p:nvSpPr>
        <p:spPr>
          <a:xfrm>
            <a:off x="2702927" y="3879412"/>
            <a:ext cx="6786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공체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이사만루체</a:t>
            </a:r>
            <a:r>
              <a:rPr lang="en-US" altLang="ko-KR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TTF :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https://www.gonggames.com/#firstPage/3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Kopub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World 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돋음체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TTF :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https://www.kopus.org/biz-electronic-font2/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1" i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137AA-2FC4-4BA7-8C97-F16278744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940" y="5360860"/>
            <a:ext cx="5060119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1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4A8C96FB-69D4-4093-97BC-58427D9A90A4}"/>
              </a:ext>
            </a:extLst>
          </p:cNvPr>
          <p:cNvSpPr txBox="1"/>
          <p:nvPr/>
        </p:nvSpPr>
        <p:spPr>
          <a:xfrm>
            <a:off x="3328448" y="4729457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5F95AC-25A4-44BE-A4CF-92E1A13AD67E}"/>
              </a:ext>
            </a:extLst>
          </p:cNvPr>
          <p:cNvSpPr txBox="1"/>
          <p:nvPr/>
        </p:nvSpPr>
        <p:spPr>
          <a:xfrm>
            <a:off x="1751881" y="5164456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2E4DA4-C0F7-495F-B1DE-73EAAE221F41}"/>
              </a:ext>
            </a:extLst>
          </p:cNvPr>
          <p:cNvSpPr txBox="1"/>
          <p:nvPr/>
        </p:nvSpPr>
        <p:spPr>
          <a:xfrm>
            <a:off x="8898754" y="4729457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08A998-E700-457B-A4B1-31C8C6F2801B}"/>
              </a:ext>
            </a:extLst>
          </p:cNvPr>
          <p:cNvSpPr txBox="1"/>
          <p:nvPr/>
        </p:nvSpPr>
        <p:spPr>
          <a:xfrm>
            <a:off x="8898754" y="5164456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514971-8A51-4C22-8481-286807FF7A83}"/>
              </a:ext>
            </a:extLst>
          </p:cNvPr>
          <p:cNvSpPr txBox="1"/>
          <p:nvPr/>
        </p:nvSpPr>
        <p:spPr>
          <a:xfrm>
            <a:off x="8024082" y="2819697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F9625D-006F-4F3E-9654-E0804048841E}"/>
              </a:ext>
            </a:extLst>
          </p:cNvPr>
          <p:cNvSpPr txBox="1"/>
          <p:nvPr/>
        </p:nvSpPr>
        <p:spPr>
          <a:xfrm>
            <a:off x="8024082" y="3254696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34" name="Oval 1">
            <a:extLst>
              <a:ext uri="{FF2B5EF4-FFF2-40B4-BE49-F238E27FC236}">
                <a16:creationId xmlns:a16="http://schemas.microsoft.com/office/drawing/2014/main" id="{346689A5-77DF-434F-BA8F-FCF113E7AF22}"/>
              </a:ext>
            </a:extLst>
          </p:cNvPr>
          <p:cNvSpPr/>
          <p:nvPr/>
        </p:nvSpPr>
        <p:spPr>
          <a:xfrm>
            <a:off x="4196402" y="4101088"/>
            <a:ext cx="2065640" cy="20656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FA789BFE-0B62-4020-A120-366E3E204C99}"/>
              </a:ext>
            </a:extLst>
          </p:cNvPr>
          <p:cNvSpPr/>
          <p:nvPr/>
        </p:nvSpPr>
        <p:spPr>
          <a:xfrm>
            <a:off x="6509354" y="4101088"/>
            <a:ext cx="2065640" cy="20656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id="{090BFD7A-FAAA-4394-A6A1-A48658C8DE07}"/>
              </a:ext>
            </a:extLst>
          </p:cNvPr>
          <p:cNvSpPr/>
          <p:nvPr/>
        </p:nvSpPr>
        <p:spPr>
          <a:xfrm>
            <a:off x="5219393" y="2451100"/>
            <a:ext cx="2332610" cy="233260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pic>
        <p:nvPicPr>
          <p:cNvPr id="81" name="그래픽 80" descr="고객 리뷰 단색으로 채워진">
            <a:extLst>
              <a:ext uri="{FF2B5EF4-FFF2-40B4-BE49-F238E27FC236}">
                <a16:creationId xmlns:a16="http://schemas.microsoft.com/office/drawing/2014/main" id="{4FADB04F-E2FE-4B6D-968D-143929579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8679" y="2850582"/>
            <a:ext cx="794038" cy="7940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392F066-1EAC-488C-9911-61965B89BCA7}"/>
              </a:ext>
            </a:extLst>
          </p:cNvPr>
          <p:cNvSpPr txBox="1"/>
          <p:nvPr/>
        </p:nvSpPr>
        <p:spPr>
          <a:xfrm>
            <a:off x="5760527" y="3816923"/>
            <a:ext cx="1250343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키워드 입력</a:t>
            </a:r>
          </a:p>
        </p:txBody>
      </p:sp>
      <p:pic>
        <p:nvPicPr>
          <p:cNvPr id="96" name="그래픽 95">
            <a:extLst>
              <a:ext uri="{FF2B5EF4-FFF2-40B4-BE49-F238E27FC236}">
                <a16:creationId xmlns:a16="http://schemas.microsoft.com/office/drawing/2014/main" id="{73D32D64-7379-48E4-AB62-F8A2F3B21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13419" y="4586837"/>
            <a:ext cx="631606" cy="631606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D632CB3-9FD1-482A-9143-F6EAFFF24B69}"/>
              </a:ext>
            </a:extLst>
          </p:cNvPr>
          <p:cNvSpPr txBox="1"/>
          <p:nvPr/>
        </p:nvSpPr>
        <p:spPr>
          <a:xfrm>
            <a:off x="4667370" y="5362428"/>
            <a:ext cx="1123705" cy="318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키워드 입력</a:t>
            </a:r>
          </a:p>
        </p:txBody>
      </p:sp>
      <p:pic>
        <p:nvPicPr>
          <p:cNvPr id="103" name="그래픽 102">
            <a:extLst>
              <a:ext uri="{FF2B5EF4-FFF2-40B4-BE49-F238E27FC236}">
                <a16:creationId xmlns:a16="http://schemas.microsoft.com/office/drawing/2014/main" id="{A208A43E-F820-47B5-87BC-008AD59A4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6371" y="4586837"/>
            <a:ext cx="631606" cy="631606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BC95AC2A-A323-4B60-9E82-0F58F0C5F575}"/>
              </a:ext>
            </a:extLst>
          </p:cNvPr>
          <p:cNvSpPr txBox="1"/>
          <p:nvPr/>
        </p:nvSpPr>
        <p:spPr>
          <a:xfrm>
            <a:off x="6980322" y="5362428"/>
            <a:ext cx="1123705" cy="318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키워드 입력</a:t>
            </a:r>
          </a:p>
        </p:txBody>
      </p:sp>
    </p:spTree>
    <p:extLst>
      <p:ext uri="{BB962C8B-B14F-4D97-AF65-F5344CB8AC3E}">
        <p14:creationId xmlns:p14="http://schemas.microsoft.com/office/powerpoint/2010/main" val="165586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859;p43">
            <a:extLst>
              <a:ext uri="{FF2B5EF4-FFF2-40B4-BE49-F238E27FC236}">
                <a16:creationId xmlns:a16="http://schemas.microsoft.com/office/drawing/2014/main" id="{1E1E6243-AE55-4299-8A33-7360FC91EA4E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0284" y="2121438"/>
            <a:ext cx="1836305" cy="370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82DAB09-436B-4791-BAC1-E3E93B9E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6875" y="2174778"/>
            <a:ext cx="1676400" cy="3582676"/>
          </a:xfrm>
          <a:prstGeom prst="roundRect">
            <a:avLst>
              <a:gd name="adj" fmla="val 14394"/>
            </a:avLst>
          </a:prstGeom>
        </p:spPr>
      </p:pic>
      <p:pic>
        <p:nvPicPr>
          <p:cNvPr id="38" name="그림 37" descr="벽, 실내, 테이블이(가) 표시된 사진&#10;&#10;자동 생성된 설명">
            <a:extLst>
              <a:ext uri="{FF2B5EF4-FFF2-40B4-BE49-F238E27FC236}">
                <a16:creationId xmlns:a16="http://schemas.microsoft.com/office/drawing/2014/main" id="{D4D614F6-9739-4E30-BDCE-B4699CCA9B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7050" y="2178049"/>
            <a:ext cx="1673818" cy="3536951"/>
          </a:xfrm>
          <a:prstGeom prst="roundRect">
            <a:avLst>
              <a:gd name="adj" fmla="val 14770"/>
            </a:avLst>
          </a:prstGeom>
        </p:spPr>
      </p:pic>
      <p:pic>
        <p:nvPicPr>
          <p:cNvPr id="25" name="Google Shape;859;p43">
            <a:extLst>
              <a:ext uri="{FF2B5EF4-FFF2-40B4-BE49-F238E27FC236}">
                <a16:creationId xmlns:a16="http://schemas.microsoft.com/office/drawing/2014/main" id="{1F009CA2-9735-47CF-83FA-EB5E0B9D95AE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7612" y="2121438"/>
            <a:ext cx="1836305" cy="37062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BF0F84-31DC-4698-8156-78F9D38AC2A0}"/>
              </a:ext>
            </a:extLst>
          </p:cNvPr>
          <p:cNvSpPr txBox="1"/>
          <p:nvPr/>
        </p:nvSpPr>
        <p:spPr>
          <a:xfrm>
            <a:off x="985060" y="4866070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5553E7-4CC7-4894-B107-8432B726B9B4}"/>
              </a:ext>
            </a:extLst>
          </p:cNvPr>
          <p:cNvSpPr txBox="1"/>
          <p:nvPr/>
        </p:nvSpPr>
        <p:spPr>
          <a:xfrm>
            <a:off x="985060" y="5301069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11BD7F-7401-4460-B736-F19FC8BCD9F8}"/>
              </a:ext>
            </a:extLst>
          </p:cNvPr>
          <p:cNvSpPr txBox="1"/>
          <p:nvPr/>
        </p:nvSpPr>
        <p:spPr>
          <a:xfrm>
            <a:off x="3494358" y="4866070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D23535-5A24-4BD4-9E76-64D7299DAFF7}"/>
              </a:ext>
            </a:extLst>
          </p:cNvPr>
          <p:cNvSpPr txBox="1"/>
          <p:nvPr/>
        </p:nvSpPr>
        <p:spPr>
          <a:xfrm>
            <a:off x="3494358" y="5301069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A9F80A-AA82-4009-8D1A-89FB99C05F30}"/>
              </a:ext>
            </a:extLst>
          </p:cNvPr>
          <p:cNvSpPr txBox="1"/>
          <p:nvPr/>
        </p:nvSpPr>
        <p:spPr>
          <a:xfrm>
            <a:off x="979120" y="4119789"/>
            <a:ext cx="10163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48%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B7EFAF-9236-4B10-9B14-C7905E80C756}"/>
              </a:ext>
            </a:extLst>
          </p:cNvPr>
          <p:cNvSpPr txBox="1"/>
          <p:nvPr/>
        </p:nvSpPr>
        <p:spPr>
          <a:xfrm>
            <a:off x="3468958" y="4119789"/>
            <a:ext cx="10163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25%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7CA6EC7-16A8-49CB-BF8C-2A2753793D4E}"/>
              </a:ext>
            </a:extLst>
          </p:cNvPr>
          <p:cNvSpPr/>
          <p:nvPr/>
        </p:nvSpPr>
        <p:spPr>
          <a:xfrm rot="10800000">
            <a:off x="2106630" y="4179094"/>
            <a:ext cx="261360" cy="3471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5DEE87A0-8333-478D-967A-EF79B1FB41A0}"/>
              </a:ext>
            </a:extLst>
          </p:cNvPr>
          <p:cNvSpPr/>
          <p:nvPr/>
        </p:nvSpPr>
        <p:spPr>
          <a:xfrm>
            <a:off x="4600400" y="4179094"/>
            <a:ext cx="261360" cy="34711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443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벽, 실내, 테이블이(가) 표시된 사진&#10;&#10;자동 생성된 설명">
            <a:extLst>
              <a:ext uri="{FF2B5EF4-FFF2-40B4-BE49-F238E27FC236}">
                <a16:creationId xmlns:a16="http://schemas.microsoft.com/office/drawing/2014/main" id="{B09CC7D5-9601-4B41-AB57-3813B91A8C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4971" y="2235200"/>
            <a:ext cx="3991429" cy="26125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D8D287E-2B9E-484E-A53E-034F54666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2100" y="3035301"/>
            <a:ext cx="2717800" cy="185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pic>
        <p:nvPicPr>
          <p:cNvPr id="24" name="Picture 1">
            <a:extLst>
              <a:ext uri="{FF2B5EF4-FFF2-40B4-BE49-F238E27FC236}">
                <a16:creationId xmlns:a16="http://schemas.microsoft.com/office/drawing/2014/main" id="{D1FE560F-EE5A-4E95-BEA2-E8420F8EEC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2" y="2999360"/>
            <a:ext cx="3579322" cy="2171738"/>
          </a:xfrm>
          <a:prstGeom prst="rect">
            <a:avLst/>
          </a:prstGeom>
        </p:spPr>
      </p:pic>
      <p:pic>
        <p:nvPicPr>
          <p:cNvPr id="33" name="Picture 1">
            <a:extLst>
              <a:ext uri="{FF2B5EF4-FFF2-40B4-BE49-F238E27FC236}">
                <a16:creationId xmlns:a16="http://schemas.microsoft.com/office/drawing/2014/main" id="{9D3B9072-7A6B-4D8B-BFD6-C4E30525A7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979" y="2131966"/>
            <a:ext cx="5147311" cy="31231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D89E6-EA2D-450A-A661-ED7788F7662C}"/>
              </a:ext>
            </a:extLst>
          </p:cNvPr>
          <p:cNvSpPr txBox="1"/>
          <p:nvPr/>
        </p:nvSpPr>
        <p:spPr>
          <a:xfrm>
            <a:off x="1220377" y="5852711"/>
            <a:ext cx="340303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D5021A-3456-44C4-A7A8-0C16DD25646F}"/>
              </a:ext>
            </a:extLst>
          </p:cNvPr>
          <p:cNvSpPr txBox="1"/>
          <p:nvPr/>
        </p:nvSpPr>
        <p:spPr>
          <a:xfrm>
            <a:off x="2416584" y="5314547"/>
            <a:ext cx="101061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36%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94571-43C4-4A4B-9DEB-353CB3ADB55E}"/>
              </a:ext>
            </a:extLst>
          </p:cNvPr>
          <p:cNvSpPr txBox="1"/>
          <p:nvPr/>
        </p:nvSpPr>
        <p:spPr>
          <a:xfrm>
            <a:off x="6845118" y="5852711"/>
            <a:ext cx="340303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730470-D119-488A-9368-147DEFAA56BB}"/>
              </a:ext>
            </a:extLst>
          </p:cNvPr>
          <p:cNvSpPr txBox="1"/>
          <p:nvPr/>
        </p:nvSpPr>
        <p:spPr>
          <a:xfrm>
            <a:off x="8041325" y="5314547"/>
            <a:ext cx="101061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87%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11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34430BF-4369-411B-BC8B-4ACC30E596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911339-3713-4701-B866-BC108686F55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F3FF6-D1AC-4378-A116-67BC9DF3EEA6}"/>
              </a:ext>
            </a:extLst>
          </p:cNvPr>
          <p:cNvSpPr txBox="1"/>
          <p:nvPr/>
        </p:nvSpPr>
        <p:spPr>
          <a:xfrm>
            <a:off x="967198" y="2835760"/>
            <a:ext cx="4449337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47A0B7-46DB-4E20-A72C-E09B22716475}"/>
              </a:ext>
            </a:extLst>
          </p:cNvPr>
          <p:cNvSpPr/>
          <p:nvPr/>
        </p:nvSpPr>
        <p:spPr>
          <a:xfrm>
            <a:off x="967198" y="4331737"/>
            <a:ext cx="1255302" cy="125530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51ADC6-2B59-4D24-9351-4A4BE41666A4}"/>
              </a:ext>
            </a:extLst>
          </p:cNvPr>
          <p:cNvSpPr/>
          <p:nvPr/>
        </p:nvSpPr>
        <p:spPr>
          <a:xfrm>
            <a:off x="2564216" y="4331737"/>
            <a:ext cx="1255302" cy="125530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2044F6-B31B-4CC0-A685-C161D30F93A8}"/>
              </a:ext>
            </a:extLst>
          </p:cNvPr>
          <p:cNvSpPr/>
          <p:nvPr/>
        </p:nvSpPr>
        <p:spPr>
          <a:xfrm>
            <a:off x="4161233" y="4331737"/>
            <a:ext cx="1255302" cy="125530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78FA0B-D576-4929-A7C1-2207373D6DB9}"/>
              </a:ext>
            </a:extLst>
          </p:cNvPr>
          <p:cNvGrpSpPr/>
          <p:nvPr/>
        </p:nvGrpSpPr>
        <p:grpSpPr>
          <a:xfrm>
            <a:off x="1213335" y="4592731"/>
            <a:ext cx="763029" cy="733314"/>
            <a:chOff x="1213335" y="4592731"/>
            <a:chExt cx="763029" cy="7333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D5B122-E2F3-4446-A1AF-DCFEC30CF390}"/>
                </a:ext>
              </a:extLst>
            </p:cNvPr>
            <p:cNvSpPr txBox="1"/>
            <p:nvPr/>
          </p:nvSpPr>
          <p:spPr>
            <a:xfrm>
              <a:off x="1213335" y="4592731"/>
              <a:ext cx="76302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48%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067F62-DFB7-4BD9-BCEB-8DFDF4C595EF}"/>
                </a:ext>
              </a:extLst>
            </p:cNvPr>
            <p:cNvSpPr txBox="1"/>
            <p:nvPr/>
          </p:nvSpPr>
          <p:spPr>
            <a:xfrm>
              <a:off x="1324583" y="5042891"/>
              <a:ext cx="54053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키워드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CA5DC7B-EEA3-49C5-A8D9-B8A60E67A663}"/>
              </a:ext>
            </a:extLst>
          </p:cNvPr>
          <p:cNvSpPr txBox="1"/>
          <p:nvPr/>
        </p:nvSpPr>
        <p:spPr>
          <a:xfrm>
            <a:off x="2907334" y="4592731"/>
            <a:ext cx="5690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12+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38FE01-CFE9-4C55-9AFD-A7579365A580}"/>
              </a:ext>
            </a:extLst>
          </p:cNvPr>
          <p:cNvSpPr txBox="1"/>
          <p:nvPr/>
        </p:nvSpPr>
        <p:spPr>
          <a:xfrm>
            <a:off x="2921601" y="5042891"/>
            <a:ext cx="54053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477A74-4AB7-4627-9BF1-816560384BCA}"/>
              </a:ext>
            </a:extLst>
          </p:cNvPr>
          <p:cNvSpPr txBox="1"/>
          <p:nvPr/>
        </p:nvSpPr>
        <p:spPr>
          <a:xfrm>
            <a:off x="4487520" y="4592731"/>
            <a:ext cx="6027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156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4D4321-E659-4C7A-B259-742F63F2239A}"/>
              </a:ext>
            </a:extLst>
          </p:cNvPr>
          <p:cNvSpPr txBox="1"/>
          <p:nvPr/>
        </p:nvSpPr>
        <p:spPr>
          <a:xfrm>
            <a:off x="4518618" y="5042891"/>
            <a:ext cx="54053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805748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F0CF45E-0E2E-46A3-AD0E-5BD122CA5B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7954" y="0"/>
            <a:ext cx="2807059" cy="685800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9F4F2635-13B5-4EF2-8A4F-CD3DFDA34713}"/>
              </a:ext>
            </a:extLst>
          </p:cNvPr>
          <p:cNvSpPr/>
          <p:nvPr/>
        </p:nvSpPr>
        <p:spPr>
          <a:xfrm>
            <a:off x="8625013" y="0"/>
            <a:ext cx="3565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07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21E2E5-2D3B-43A5-92EA-B1032BFAC9B9}"/>
              </a:ext>
            </a:extLst>
          </p:cNvPr>
          <p:cNvSpPr txBox="1"/>
          <p:nvPr/>
        </p:nvSpPr>
        <p:spPr>
          <a:xfrm>
            <a:off x="967199" y="2835760"/>
            <a:ext cx="3565400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BEF6A-6245-4DE8-B5C8-AEA117FE0BAE}"/>
              </a:ext>
            </a:extLst>
          </p:cNvPr>
          <p:cNvSpPr txBox="1"/>
          <p:nvPr/>
        </p:nvSpPr>
        <p:spPr>
          <a:xfrm>
            <a:off x="1906439" y="4789870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14240C-11C4-4728-B419-7EF7B0E2C792}"/>
              </a:ext>
            </a:extLst>
          </p:cNvPr>
          <p:cNvSpPr txBox="1"/>
          <p:nvPr/>
        </p:nvSpPr>
        <p:spPr>
          <a:xfrm>
            <a:off x="1906438" y="5224869"/>
            <a:ext cx="2403833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C9F6E1F-FB99-4BCA-B1F0-BE718BCD2C2C}"/>
              </a:ext>
            </a:extLst>
          </p:cNvPr>
          <p:cNvSpPr/>
          <p:nvPr/>
        </p:nvSpPr>
        <p:spPr>
          <a:xfrm>
            <a:off x="967198" y="4803496"/>
            <a:ext cx="706347" cy="7063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pic>
        <p:nvPicPr>
          <p:cNvPr id="26" name="그래픽 25" descr="고객 리뷰 단색으로 채워진">
            <a:extLst>
              <a:ext uri="{FF2B5EF4-FFF2-40B4-BE49-F238E27FC236}">
                <a16:creationId xmlns:a16="http://schemas.microsoft.com/office/drawing/2014/main" id="{C397637E-0C78-4C77-8513-FD99AA177B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079" y="4986378"/>
            <a:ext cx="340584" cy="3405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8EB8E-B0F3-475F-94D2-24C7DF8D2068}"/>
              </a:ext>
            </a:extLst>
          </p:cNvPr>
          <p:cNvSpPr txBox="1"/>
          <p:nvPr/>
        </p:nvSpPr>
        <p:spPr>
          <a:xfrm>
            <a:off x="9277025" y="1489275"/>
            <a:ext cx="7630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48%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C5475-B324-486D-A0FA-BB4FF8C818B0}"/>
              </a:ext>
            </a:extLst>
          </p:cNvPr>
          <p:cNvSpPr txBox="1"/>
          <p:nvPr/>
        </p:nvSpPr>
        <p:spPr>
          <a:xfrm>
            <a:off x="9277025" y="1946475"/>
            <a:ext cx="166391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키워드를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960F89-82A2-42C0-AAB4-5AB88CC4C059}"/>
              </a:ext>
            </a:extLst>
          </p:cNvPr>
          <p:cNvSpPr txBox="1"/>
          <p:nvPr/>
        </p:nvSpPr>
        <p:spPr>
          <a:xfrm>
            <a:off x="9277025" y="3237827"/>
            <a:ext cx="5690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12+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D0B450-5A38-4061-9A4F-D44AAFE1AA63}"/>
              </a:ext>
            </a:extLst>
          </p:cNvPr>
          <p:cNvSpPr txBox="1"/>
          <p:nvPr/>
        </p:nvSpPr>
        <p:spPr>
          <a:xfrm>
            <a:off x="9277025" y="3695027"/>
            <a:ext cx="166391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키워드를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D34921-AE98-4231-87B1-2AD2CD773175}"/>
              </a:ext>
            </a:extLst>
          </p:cNvPr>
          <p:cNvSpPr txBox="1"/>
          <p:nvPr/>
        </p:nvSpPr>
        <p:spPr>
          <a:xfrm>
            <a:off x="9277025" y="4986378"/>
            <a:ext cx="72135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356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49FD9D-28F8-417E-AC75-D59579785A94}"/>
              </a:ext>
            </a:extLst>
          </p:cNvPr>
          <p:cNvSpPr txBox="1"/>
          <p:nvPr/>
        </p:nvSpPr>
        <p:spPr>
          <a:xfrm>
            <a:off x="9277025" y="5443578"/>
            <a:ext cx="166391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965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EDDC66-A8EA-6AB8-AA60-BBFCFD45AF91}"/>
              </a:ext>
            </a:extLst>
          </p:cNvPr>
          <p:cNvSpPr/>
          <p:nvPr/>
        </p:nvSpPr>
        <p:spPr>
          <a:xfrm>
            <a:off x="7582501" y="3096039"/>
            <a:ext cx="1708473" cy="26545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9E3282-052D-AC32-B5F1-C8AB3C0F9007}"/>
              </a:ext>
            </a:extLst>
          </p:cNvPr>
          <p:cNvSpPr txBox="1"/>
          <p:nvPr/>
        </p:nvSpPr>
        <p:spPr>
          <a:xfrm>
            <a:off x="7964511" y="4114974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pic>
        <p:nvPicPr>
          <p:cNvPr id="65" name="그래픽 64" descr="고객 리뷰 단색으로 채워진">
            <a:extLst>
              <a:ext uri="{FF2B5EF4-FFF2-40B4-BE49-F238E27FC236}">
                <a16:creationId xmlns:a16="http://schemas.microsoft.com/office/drawing/2014/main" id="{48695FEA-A0A3-277A-FF30-8AB10AA2BD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3117" y="3458124"/>
            <a:ext cx="482073" cy="48207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39AAFA7-D88D-0802-1792-D89B47E019CB}"/>
              </a:ext>
            </a:extLst>
          </p:cNvPr>
          <p:cNvSpPr txBox="1"/>
          <p:nvPr/>
        </p:nvSpPr>
        <p:spPr>
          <a:xfrm>
            <a:off x="7795395" y="4505199"/>
            <a:ext cx="1282684" cy="946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미스터 피피티입니다</a:t>
            </a:r>
            <a:r>
              <a:rPr lang="en-US" altLang="ko-KR"/>
              <a:t>. </a:t>
            </a:r>
            <a:r>
              <a:rPr lang="ko-KR" altLang="en-US"/>
              <a:t>저는 </a:t>
            </a:r>
            <a:r>
              <a:rPr lang="en-US" altLang="ko-KR"/>
              <a:t>SNS</a:t>
            </a:r>
            <a:r>
              <a:rPr lang="ko-KR" altLang="en-US"/>
              <a:t>에서 피피티 디자인 관련</a:t>
            </a:r>
            <a:endParaRPr lang="en-US" altLang="ko-KR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5D9548-6029-A32F-73C2-EF45C26707E6}"/>
              </a:ext>
            </a:extLst>
          </p:cNvPr>
          <p:cNvSpPr/>
          <p:nvPr/>
        </p:nvSpPr>
        <p:spPr>
          <a:xfrm>
            <a:off x="9517302" y="3440388"/>
            <a:ext cx="1726961" cy="1965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016849-5F73-1312-2F2D-DD5E4D53ABBA}"/>
              </a:ext>
            </a:extLst>
          </p:cNvPr>
          <p:cNvSpPr txBox="1"/>
          <p:nvPr/>
        </p:nvSpPr>
        <p:spPr>
          <a:xfrm>
            <a:off x="9908556" y="4301080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pic>
        <p:nvPicPr>
          <p:cNvPr id="71" name="그래픽 70" descr="고객 리뷰 단색으로 채워진">
            <a:extLst>
              <a:ext uri="{FF2B5EF4-FFF2-40B4-BE49-F238E27FC236}">
                <a16:creationId xmlns:a16="http://schemas.microsoft.com/office/drawing/2014/main" id="{282AF871-DEFB-D031-DEE3-DAF13CC896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7162" y="3685501"/>
            <a:ext cx="482073" cy="48207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F55C46-A045-6264-9B5F-45840FCB8283}"/>
              </a:ext>
            </a:extLst>
          </p:cNvPr>
          <p:cNvSpPr txBox="1"/>
          <p:nvPr/>
        </p:nvSpPr>
        <p:spPr>
          <a:xfrm>
            <a:off x="9739440" y="4694869"/>
            <a:ext cx="128268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미스터 피피티입니다</a:t>
            </a:r>
            <a:r>
              <a:rPr lang="en-US" altLang="ko-KR"/>
              <a:t>. 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B8E0DD-2B37-6C1C-F968-0E58D557DA73}"/>
              </a:ext>
            </a:extLst>
          </p:cNvPr>
          <p:cNvSpPr/>
          <p:nvPr/>
        </p:nvSpPr>
        <p:spPr>
          <a:xfrm>
            <a:off x="4855290" y="2718350"/>
            <a:ext cx="2500882" cy="340995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76200" dist="50800" dir="2700000" algn="tl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E4A825-843E-5C72-E347-DF631B1C3586}"/>
              </a:ext>
            </a:extLst>
          </p:cNvPr>
          <p:cNvSpPr/>
          <p:nvPr/>
        </p:nvSpPr>
        <p:spPr>
          <a:xfrm>
            <a:off x="2920488" y="3096039"/>
            <a:ext cx="1708473" cy="26545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73FB68-E8C9-2EE0-4C8C-1B7C3030E081}"/>
              </a:ext>
            </a:extLst>
          </p:cNvPr>
          <p:cNvSpPr txBox="1"/>
          <p:nvPr/>
        </p:nvSpPr>
        <p:spPr>
          <a:xfrm>
            <a:off x="3302498" y="4114974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pic>
        <p:nvPicPr>
          <p:cNvPr id="27" name="그래픽 26" descr="고객 리뷰 단색으로 채워진">
            <a:extLst>
              <a:ext uri="{FF2B5EF4-FFF2-40B4-BE49-F238E27FC236}">
                <a16:creationId xmlns:a16="http://schemas.microsoft.com/office/drawing/2014/main" id="{BE7223D2-8193-0F7B-BD08-64CF45DE7D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1104" y="3458124"/>
            <a:ext cx="482073" cy="4820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DF6B1F-7B78-86DD-CB6A-939FCE859801}"/>
              </a:ext>
            </a:extLst>
          </p:cNvPr>
          <p:cNvSpPr txBox="1"/>
          <p:nvPr/>
        </p:nvSpPr>
        <p:spPr>
          <a:xfrm>
            <a:off x="3133382" y="4505199"/>
            <a:ext cx="1282684" cy="946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미스터 피피티입니다</a:t>
            </a:r>
            <a:r>
              <a:rPr lang="en-US" altLang="ko-KR"/>
              <a:t>. </a:t>
            </a:r>
            <a:r>
              <a:rPr lang="ko-KR" altLang="en-US"/>
              <a:t>저는 </a:t>
            </a:r>
            <a:r>
              <a:rPr lang="en-US" altLang="ko-KR"/>
              <a:t>SNS</a:t>
            </a:r>
            <a:r>
              <a:rPr lang="ko-KR" altLang="en-US"/>
              <a:t>에서 피피티 디자인 관련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17B35-DE99-FC40-64C1-DDAE364F8AEB}"/>
              </a:ext>
            </a:extLst>
          </p:cNvPr>
          <p:cNvSpPr/>
          <p:nvPr/>
        </p:nvSpPr>
        <p:spPr>
          <a:xfrm>
            <a:off x="967198" y="3440388"/>
            <a:ext cx="1726961" cy="1965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3653AF-8C22-3030-F547-44BAB446C388}"/>
              </a:ext>
            </a:extLst>
          </p:cNvPr>
          <p:cNvSpPr txBox="1"/>
          <p:nvPr/>
        </p:nvSpPr>
        <p:spPr>
          <a:xfrm>
            <a:off x="1358452" y="4301080"/>
            <a:ext cx="8992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</a:t>
            </a:r>
          </a:p>
        </p:txBody>
      </p:sp>
      <p:pic>
        <p:nvPicPr>
          <p:cNvPr id="34" name="그래픽 33" descr="고객 리뷰 단색으로 채워진">
            <a:extLst>
              <a:ext uri="{FF2B5EF4-FFF2-40B4-BE49-F238E27FC236}">
                <a16:creationId xmlns:a16="http://schemas.microsoft.com/office/drawing/2014/main" id="{86BC0C38-DE0B-E1B1-7D34-B49A39D153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58" y="3685501"/>
            <a:ext cx="482073" cy="4820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6ECD09-8767-A559-DD46-29275744343F}"/>
              </a:ext>
            </a:extLst>
          </p:cNvPr>
          <p:cNvSpPr txBox="1"/>
          <p:nvPr/>
        </p:nvSpPr>
        <p:spPr>
          <a:xfrm>
            <a:off x="1189336" y="4694869"/>
            <a:ext cx="128268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미스터 피피티입니다</a:t>
            </a:r>
            <a:r>
              <a:rPr lang="en-US" altLang="ko-KR"/>
              <a:t>. </a:t>
            </a:r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CF1242-18A5-9558-7537-0F8E24E06CD5}"/>
              </a:ext>
            </a:extLst>
          </p:cNvPr>
          <p:cNvSpPr txBox="1"/>
          <p:nvPr/>
        </p:nvSpPr>
        <p:spPr>
          <a:xfrm>
            <a:off x="5524643" y="3830375"/>
            <a:ext cx="11621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1800" dirty="0"/>
              <a:t>타이틀 입력</a:t>
            </a:r>
          </a:p>
        </p:txBody>
      </p:sp>
      <p:pic>
        <p:nvPicPr>
          <p:cNvPr id="38" name="그래픽 37" descr="고객 리뷰 단색으로 채워진">
            <a:extLst>
              <a:ext uri="{FF2B5EF4-FFF2-40B4-BE49-F238E27FC236}">
                <a16:creationId xmlns:a16="http://schemas.microsoft.com/office/drawing/2014/main" id="{FDCF2157-CBC7-B442-0722-FE9EFCD486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2383" y="3019363"/>
            <a:ext cx="646698" cy="64669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AE5242-F25F-5AB6-A74F-38E693D370D2}"/>
              </a:ext>
            </a:extLst>
          </p:cNvPr>
          <p:cNvSpPr txBox="1"/>
          <p:nvPr/>
        </p:nvSpPr>
        <p:spPr>
          <a:xfrm>
            <a:off x="5142597" y="4271298"/>
            <a:ext cx="1926268" cy="1426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미스터 피피티입니다</a:t>
            </a:r>
            <a:r>
              <a:rPr lang="en-US" altLang="ko-KR">
                <a:solidFill>
                  <a:schemeClr val="bg1"/>
                </a:solidFill>
              </a:rPr>
              <a:t>. </a:t>
            </a:r>
            <a:r>
              <a:rPr lang="ko-KR" altLang="en-US">
                <a:solidFill>
                  <a:schemeClr val="bg1"/>
                </a:solidFill>
              </a:rPr>
              <a:t>저는 </a:t>
            </a:r>
            <a:r>
              <a:rPr lang="en-US" altLang="ko-KR">
                <a:solidFill>
                  <a:schemeClr val="bg1"/>
                </a:solidFill>
              </a:rPr>
              <a:t>SNS</a:t>
            </a:r>
            <a:r>
              <a:rPr lang="ko-KR" altLang="en-US">
                <a:solidFill>
                  <a:schemeClr val="bg1"/>
                </a:solidFill>
              </a:rPr>
              <a:t>에서 피피티 디자인 관련 내용을 제공해드리고 있습니다</a:t>
            </a:r>
            <a:r>
              <a:rPr lang="en-US" altLang="ko-KR">
                <a:solidFill>
                  <a:schemeClr val="bg1"/>
                </a:solidFill>
              </a:rPr>
              <a:t>. </a:t>
            </a:r>
            <a:r>
              <a:rPr lang="ko-KR" altLang="en-US">
                <a:solidFill>
                  <a:schemeClr val="bg1"/>
                </a:solidFill>
              </a:rPr>
              <a:t>주로 인스타그램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유튜브 그리고 블로그에서 활동 중입니다</a:t>
            </a:r>
            <a:r>
              <a:rPr lang="en-US" altLang="ko-KR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58459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AC2F0AA-7C73-0311-744B-14E2F0D5F9E8}"/>
              </a:ext>
            </a:extLst>
          </p:cNvPr>
          <p:cNvSpPr/>
          <p:nvPr/>
        </p:nvSpPr>
        <p:spPr>
          <a:xfrm>
            <a:off x="5429250" y="0"/>
            <a:ext cx="67627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BCC7CB-B027-F295-2F35-13EE378EF39A}"/>
              </a:ext>
            </a:extLst>
          </p:cNvPr>
          <p:cNvSpPr txBox="1"/>
          <p:nvPr/>
        </p:nvSpPr>
        <p:spPr>
          <a:xfrm>
            <a:off x="6250061" y="5099401"/>
            <a:ext cx="150682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77318A-E433-DA10-F543-FB864C7A6CD9}"/>
              </a:ext>
            </a:extLst>
          </p:cNvPr>
          <p:cNvSpPr txBox="1"/>
          <p:nvPr/>
        </p:nvSpPr>
        <p:spPr>
          <a:xfrm>
            <a:off x="6250061" y="5486201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l"/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미스터 피피티입니다</a:t>
            </a:r>
            <a:r>
              <a:rPr lang="en-US" altLang="ko-KR"/>
              <a:t>. </a:t>
            </a:r>
            <a:r>
              <a:rPr lang="ko-KR" altLang="en-US"/>
              <a:t>저는 </a:t>
            </a:r>
            <a:r>
              <a:rPr lang="en-US" altLang="ko-KR"/>
              <a:t>SNS</a:t>
            </a:r>
            <a:r>
              <a:rPr lang="ko-KR" altLang="en-US"/>
              <a:t>에서 </a:t>
            </a:r>
            <a:r>
              <a:rPr lang="ko-KR" altLang="en-US" dirty="0" err="1"/>
              <a:t>피피티</a:t>
            </a:r>
            <a:r>
              <a:rPr lang="ko-KR" altLang="en-US" dirty="0"/>
              <a:t> </a:t>
            </a:r>
            <a:r>
              <a:rPr lang="ko-KR" altLang="en-US"/>
              <a:t>디자인 관련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8457F1-B2D9-350C-9246-4ED390A6FDFF}"/>
              </a:ext>
            </a:extLst>
          </p:cNvPr>
          <p:cNvSpPr txBox="1"/>
          <p:nvPr/>
        </p:nvSpPr>
        <p:spPr>
          <a:xfrm>
            <a:off x="6250061" y="4270674"/>
            <a:ext cx="14619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3200">
                <a:solidFill>
                  <a:schemeClr val="bg1"/>
                </a:solidFill>
              </a:rPr>
              <a:t>99.2%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69C027-AFBF-6AD3-21D9-76E610880BF0}"/>
              </a:ext>
            </a:extLst>
          </p:cNvPr>
          <p:cNvSpPr txBox="1"/>
          <p:nvPr/>
        </p:nvSpPr>
        <p:spPr>
          <a:xfrm>
            <a:off x="9403422" y="5099401"/>
            <a:ext cx="150682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입력하세요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D99B57-6F77-E87F-F14C-DC88CA414376}"/>
              </a:ext>
            </a:extLst>
          </p:cNvPr>
          <p:cNvSpPr txBox="1"/>
          <p:nvPr/>
        </p:nvSpPr>
        <p:spPr>
          <a:xfrm>
            <a:off x="9403422" y="5486201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l"/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미스터 피피티입니다</a:t>
            </a:r>
            <a:r>
              <a:rPr lang="en-US" altLang="ko-KR"/>
              <a:t>. </a:t>
            </a:r>
            <a:r>
              <a:rPr lang="ko-KR" altLang="en-US"/>
              <a:t>저는 </a:t>
            </a:r>
            <a:r>
              <a:rPr lang="en-US" altLang="ko-KR"/>
              <a:t>SNS</a:t>
            </a:r>
            <a:r>
              <a:rPr lang="ko-KR" altLang="en-US"/>
              <a:t>에서 </a:t>
            </a:r>
            <a:r>
              <a:rPr lang="ko-KR" altLang="en-US" dirty="0" err="1"/>
              <a:t>피피티</a:t>
            </a:r>
            <a:r>
              <a:rPr lang="ko-KR" altLang="en-US" dirty="0"/>
              <a:t> </a:t>
            </a:r>
            <a:r>
              <a:rPr lang="ko-KR" altLang="en-US"/>
              <a:t>디자인 관련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B1386D-5F01-7865-4402-3880651EAAC4}"/>
              </a:ext>
            </a:extLst>
          </p:cNvPr>
          <p:cNvSpPr txBox="1"/>
          <p:nvPr/>
        </p:nvSpPr>
        <p:spPr>
          <a:xfrm>
            <a:off x="9403422" y="4270674"/>
            <a:ext cx="94256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3200">
                <a:solidFill>
                  <a:schemeClr val="bg1"/>
                </a:solidFill>
              </a:rPr>
              <a:t>x23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63EDDE-7F7F-FD27-65CA-62304217356A}"/>
              </a:ext>
            </a:extLst>
          </p:cNvPr>
          <p:cNvSpPr txBox="1"/>
          <p:nvPr/>
        </p:nvSpPr>
        <p:spPr>
          <a:xfrm>
            <a:off x="6250061" y="1937147"/>
            <a:ext cx="150682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입력하세요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95AD66-7B8E-297D-8E02-9478E083B27E}"/>
              </a:ext>
            </a:extLst>
          </p:cNvPr>
          <p:cNvSpPr txBox="1"/>
          <p:nvPr/>
        </p:nvSpPr>
        <p:spPr>
          <a:xfrm>
            <a:off x="6250061" y="2323947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l"/>
            <a:r>
              <a:rPr lang="ko-KR" altLang="en-US">
                <a:solidFill>
                  <a:schemeClr val="accent2"/>
                </a:solidFill>
              </a:rPr>
              <a:t>안녕하세요</a:t>
            </a:r>
            <a:r>
              <a:rPr lang="en-US" altLang="ko-KR">
                <a:solidFill>
                  <a:schemeClr val="accent2"/>
                </a:solidFill>
              </a:rPr>
              <a:t>, </a:t>
            </a:r>
            <a:r>
              <a:rPr lang="ko-KR" altLang="en-US">
                <a:solidFill>
                  <a:schemeClr val="accent2"/>
                </a:solidFill>
              </a:rPr>
              <a:t>미스터 피피티입니다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저는 </a:t>
            </a:r>
            <a:r>
              <a:rPr lang="en-US" altLang="ko-KR">
                <a:solidFill>
                  <a:schemeClr val="accent2"/>
                </a:solidFill>
              </a:rPr>
              <a:t>SNS</a:t>
            </a:r>
            <a:r>
              <a:rPr lang="ko-KR" altLang="en-US">
                <a:solidFill>
                  <a:schemeClr val="accent2"/>
                </a:solidFill>
              </a:rPr>
              <a:t>에서 </a:t>
            </a:r>
            <a:r>
              <a:rPr lang="ko-KR" altLang="en-US" dirty="0" err="1">
                <a:solidFill>
                  <a:schemeClr val="accent2"/>
                </a:solidFill>
              </a:rPr>
              <a:t>피피티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>
                <a:solidFill>
                  <a:schemeClr val="accent2"/>
                </a:solidFill>
              </a:rPr>
              <a:t>디자인 관련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442094-622C-EF23-E12E-AA0AAE7B4B47}"/>
              </a:ext>
            </a:extLst>
          </p:cNvPr>
          <p:cNvSpPr txBox="1"/>
          <p:nvPr/>
        </p:nvSpPr>
        <p:spPr>
          <a:xfrm>
            <a:off x="6250061" y="1108420"/>
            <a:ext cx="13369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3200"/>
              <a:t>235%</a:t>
            </a:r>
            <a:endParaRPr lang="ko-KR" alt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94C080-FEBD-AF28-719E-56FC82486388}"/>
              </a:ext>
            </a:extLst>
          </p:cNvPr>
          <p:cNvSpPr txBox="1"/>
          <p:nvPr/>
        </p:nvSpPr>
        <p:spPr>
          <a:xfrm>
            <a:off x="9403422" y="1937147"/>
            <a:ext cx="150682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입력하세요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EE1A3D-2DB2-DABF-9A95-67E4BC73BC0C}"/>
              </a:ext>
            </a:extLst>
          </p:cNvPr>
          <p:cNvSpPr txBox="1"/>
          <p:nvPr/>
        </p:nvSpPr>
        <p:spPr>
          <a:xfrm>
            <a:off x="9403422" y="2323947"/>
            <a:ext cx="2124794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l"/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미스터 피피티입니다</a:t>
            </a:r>
            <a:r>
              <a:rPr lang="en-US" altLang="ko-KR"/>
              <a:t>. </a:t>
            </a:r>
            <a:r>
              <a:rPr lang="ko-KR" altLang="en-US"/>
              <a:t>저는 </a:t>
            </a:r>
            <a:r>
              <a:rPr lang="en-US" altLang="ko-KR"/>
              <a:t>SNS</a:t>
            </a:r>
            <a:r>
              <a:rPr lang="ko-KR" altLang="en-US"/>
              <a:t>에서 </a:t>
            </a:r>
            <a:r>
              <a:rPr lang="ko-KR" altLang="en-US" dirty="0" err="1"/>
              <a:t>피피티</a:t>
            </a:r>
            <a:r>
              <a:rPr lang="ko-KR" altLang="en-US" dirty="0"/>
              <a:t> </a:t>
            </a:r>
            <a:r>
              <a:rPr lang="ko-KR" altLang="en-US"/>
              <a:t>디자인 관련</a:t>
            </a:r>
            <a:endParaRPr lang="en-US" altLang="ko-K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C252FB-360E-231A-070B-C090F19A1EA1}"/>
              </a:ext>
            </a:extLst>
          </p:cNvPr>
          <p:cNvSpPr txBox="1"/>
          <p:nvPr/>
        </p:nvSpPr>
        <p:spPr>
          <a:xfrm>
            <a:off x="9403422" y="1108420"/>
            <a:ext cx="10788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3200">
                <a:solidFill>
                  <a:schemeClr val="bg1"/>
                </a:solidFill>
              </a:rPr>
              <a:t>+341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D3797E-2E35-2605-3475-A99F73829BC5}"/>
              </a:ext>
            </a:extLst>
          </p:cNvPr>
          <p:cNvSpPr/>
          <p:nvPr/>
        </p:nvSpPr>
        <p:spPr>
          <a:xfrm rot="18900000">
            <a:off x="8348741" y="3171207"/>
            <a:ext cx="676116" cy="676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1FD2AB-9E95-AB2C-FBF9-4938B4E35714}"/>
              </a:ext>
            </a:extLst>
          </p:cNvPr>
          <p:cNvCxnSpPr>
            <a:cxnSpLocks/>
          </p:cNvCxnSpPr>
          <p:nvPr/>
        </p:nvCxnSpPr>
        <p:spPr>
          <a:xfrm>
            <a:off x="8686799" y="999429"/>
            <a:ext cx="0" cy="50196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A64304-E970-6675-37BF-76D7E603006B}"/>
              </a:ext>
            </a:extLst>
          </p:cNvPr>
          <p:cNvCxnSpPr>
            <a:cxnSpLocks/>
          </p:cNvCxnSpPr>
          <p:nvPr/>
        </p:nvCxnSpPr>
        <p:spPr>
          <a:xfrm rot="16200000">
            <a:off x="8686799" y="999429"/>
            <a:ext cx="0" cy="50196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724917-CFA1-E5F8-1EF0-8E7A56B6EC76}"/>
              </a:ext>
            </a:extLst>
          </p:cNvPr>
          <p:cNvSpPr txBox="1"/>
          <p:nvPr/>
        </p:nvSpPr>
        <p:spPr>
          <a:xfrm>
            <a:off x="967198" y="4819227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6EE9C-62B7-233E-FCF3-3F7902010219}"/>
              </a:ext>
            </a:extLst>
          </p:cNvPr>
          <p:cNvSpPr txBox="1"/>
          <p:nvPr/>
        </p:nvSpPr>
        <p:spPr>
          <a:xfrm>
            <a:off x="967197" y="5240978"/>
            <a:ext cx="3565399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4047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AAB51B-B65B-61C0-2731-D17DAF4FCBAE}"/>
              </a:ext>
            </a:extLst>
          </p:cNvPr>
          <p:cNvSpPr/>
          <p:nvPr/>
        </p:nvSpPr>
        <p:spPr>
          <a:xfrm>
            <a:off x="967198" y="3091543"/>
            <a:ext cx="2398302" cy="16770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3586573" y="3091543"/>
            <a:ext cx="2398302" cy="16770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8F8BE3-5812-1E67-5933-F3249B064080}"/>
              </a:ext>
            </a:extLst>
          </p:cNvPr>
          <p:cNvSpPr/>
          <p:nvPr/>
        </p:nvSpPr>
        <p:spPr>
          <a:xfrm>
            <a:off x="6205948" y="2296279"/>
            <a:ext cx="2398302" cy="2472354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76200" dist="50800" dir="2700000" algn="tl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6A68DC-AABD-3BB1-9313-88B90D8D3C54}"/>
              </a:ext>
            </a:extLst>
          </p:cNvPr>
          <p:cNvSpPr/>
          <p:nvPr/>
        </p:nvSpPr>
        <p:spPr>
          <a:xfrm>
            <a:off x="8825323" y="3091543"/>
            <a:ext cx="2398302" cy="16770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</p:cNvCxnSpPr>
          <p:nvPr/>
        </p:nvCxnSpPr>
        <p:spPr>
          <a:xfrm>
            <a:off x="2166349" y="5372100"/>
            <a:ext cx="7858125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5E2977D-2F3D-BDEE-CA30-109852DC61AA}"/>
              </a:ext>
            </a:extLst>
          </p:cNvPr>
          <p:cNvSpPr/>
          <p:nvPr/>
        </p:nvSpPr>
        <p:spPr>
          <a:xfrm>
            <a:off x="2038676" y="5244428"/>
            <a:ext cx="255344" cy="2553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658050" y="5244428"/>
            <a:ext cx="255344" cy="2553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7281595" y="5244428"/>
            <a:ext cx="255344" cy="2553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896798" y="5244428"/>
            <a:ext cx="255344" cy="2553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45D3D5B-0597-5605-3EF5-D87D5C3D4F36}"/>
              </a:ext>
            </a:extLst>
          </p:cNvPr>
          <p:cNvSpPr txBox="1"/>
          <p:nvPr/>
        </p:nvSpPr>
        <p:spPr>
          <a:xfrm>
            <a:off x="1687051" y="5820085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306424" y="5820085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6925801" y="5820085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9545176" y="5820085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AB642D-3932-88E4-A00E-4D41F9C5BF24}"/>
              </a:ext>
            </a:extLst>
          </p:cNvPr>
          <p:cNvSpPr txBox="1"/>
          <p:nvPr/>
        </p:nvSpPr>
        <p:spPr>
          <a:xfrm>
            <a:off x="1224107" y="3359414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3C5D9DD-16F2-9D9C-25D0-D128E689170C}"/>
              </a:ext>
            </a:extLst>
          </p:cNvPr>
          <p:cNvSpPr txBox="1"/>
          <p:nvPr/>
        </p:nvSpPr>
        <p:spPr>
          <a:xfrm>
            <a:off x="1224106" y="3794413"/>
            <a:ext cx="1884487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l"/>
            <a:r>
              <a:rPr lang="ko-KR" altLang="en-US"/>
              <a:t>안녕하세요</a:t>
            </a:r>
            <a:r>
              <a:rPr lang="en-US" altLang="ko-KR" dirty="0"/>
              <a:t>, </a:t>
            </a:r>
            <a:r>
              <a:rPr lang="ko-KR" altLang="en-US"/>
              <a:t>미스터 피피티</a:t>
            </a:r>
            <a:r>
              <a:rPr lang="en-US" altLang="ko-KR"/>
              <a:t>, </a:t>
            </a:r>
            <a:r>
              <a:rPr lang="ko-KR" altLang="en-US"/>
              <a:t>도우미 입니다</a:t>
            </a:r>
            <a:r>
              <a:rPr lang="en-US" altLang="ko-KR" dirty="0"/>
              <a:t>. </a:t>
            </a:r>
            <a:r>
              <a:rPr lang="ko-KR" altLang="en-US"/>
              <a:t>저는 </a:t>
            </a:r>
            <a:r>
              <a:rPr lang="en-US" altLang="ko-KR" dirty="0"/>
              <a:t>SNS</a:t>
            </a:r>
            <a:r>
              <a:rPr lang="ko-KR" altLang="en-US" dirty="0"/>
              <a:t>에서 </a:t>
            </a:r>
            <a:r>
              <a:rPr lang="ko-KR" altLang="en-US" dirty="0" err="1"/>
              <a:t>피피티</a:t>
            </a:r>
            <a:r>
              <a:rPr lang="ko-KR" altLang="en-US" dirty="0"/>
              <a:t> 디자인 </a:t>
            </a:r>
            <a:r>
              <a:rPr lang="ko-KR" altLang="en-US"/>
              <a:t>관련 내용을</a:t>
            </a:r>
            <a:endParaRPr lang="en-US" altLang="ko-KR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3843482" y="3359414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3843481" y="3794413"/>
            <a:ext cx="1884487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l"/>
            <a:r>
              <a:rPr lang="ko-KR" altLang="en-US"/>
              <a:t>안녕하세요</a:t>
            </a:r>
            <a:r>
              <a:rPr lang="en-US" altLang="ko-KR" dirty="0"/>
              <a:t>, </a:t>
            </a:r>
            <a:r>
              <a:rPr lang="ko-KR" altLang="en-US"/>
              <a:t>미스터 피피티</a:t>
            </a:r>
            <a:r>
              <a:rPr lang="en-US" altLang="ko-KR"/>
              <a:t>, </a:t>
            </a:r>
            <a:r>
              <a:rPr lang="ko-KR" altLang="en-US"/>
              <a:t>도우미 입니다</a:t>
            </a:r>
            <a:r>
              <a:rPr lang="en-US" altLang="ko-KR" dirty="0"/>
              <a:t>. </a:t>
            </a:r>
            <a:r>
              <a:rPr lang="ko-KR" altLang="en-US"/>
              <a:t>저는 </a:t>
            </a:r>
            <a:r>
              <a:rPr lang="en-US" altLang="ko-KR" dirty="0"/>
              <a:t>SNS</a:t>
            </a:r>
            <a:r>
              <a:rPr lang="ko-KR" altLang="en-US" dirty="0"/>
              <a:t>에서 </a:t>
            </a:r>
            <a:r>
              <a:rPr lang="ko-KR" altLang="en-US" dirty="0" err="1"/>
              <a:t>피피티</a:t>
            </a:r>
            <a:r>
              <a:rPr lang="ko-KR" altLang="en-US" dirty="0"/>
              <a:t> 디자인 </a:t>
            </a:r>
            <a:r>
              <a:rPr lang="ko-KR" altLang="en-US"/>
              <a:t>관련 내용을</a:t>
            </a:r>
            <a:endParaRPr lang="en-US" altLang="ko-KR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9082232" y="3359414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AED11D-7BD0-7C5C-3233-7E75D7506814}"/>
              </a:ext>
            </a:extLst>
          </p:cNvPr>
          <p:cNvSpPr txBox="1"/>
          <p:nvPr/>
        </p:nvSpPr>
        <p:spPr>
          <a:xfrm>
            <a:off x="9082231" y="3794413"/>
            <a:ext cx="1884487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l"/>
            <a:r>
              <a:rPr lang="ko-KR" altLang="en-US"/>
              <a:t>안녕하세요</a:t>
            </a:r>
            <a:r>
              <a:rPr lang="en-US" altLang="ko-KR" dirty="0"/>
              <a:t>, </a:t>
            </a:r>
            <a:r>
              <a:rPr lang="ko-KR" altLang="en-US"/>
              <a:t>미스터 피피티</a:t>
            </a:r>
            <a:r>
              <a:rPr lang="en-US" altLang="ko-KR"/>
              <a:t>, </a:t>
            </a:r>
            <a:r>
              <a:rPr lang="ko-KR" altLang="en-US"/>
              <a:t>도우미 입니다</a:t>
            </a:r>
            <a:r>
              <a:rPr lang="en-US" altLang="ko-KR" dirty="0"/>
              <a:t>. </a:t>
            </a:r>
            <a:r>
              <a:rPr lang="ko-KR" altLang="en-US"/>
              <a:t>저는 </a:t>
            </a:r>
            <a:r>
              <a:rPr lang="en-US" altLang="ko-KR" dirty="0"/>
              <a:t>SNS</a:t>
            </a:r>
            <a:r>
              <a:rPr lang="ko-KR" altLang="en-US" dirty="0"/>
              <a:t>에서 </a:t>
            </a:r>
            <a:r>
              <a:rPr lang="ko-KR" altLang="en-US" dirty="0" err="1"/>
              <a:t>피피티</a:t>
            </a:r>
            <a:r>
              <a:rPr lang="ko-KR" altLang="en-US" dirty="0"/>
              <a:t> 디자인 </a:t>
            </a:r>
            <a:r>
              <a:rPr lang="ko-KR" altLang="en-US"/>
              <a:t>관련 내용을</a:t>
            </a:r>
            <a:endParaRPr lang="en-US" altLang="ko-KR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9835FE-860C-591D-5511-C442ABD99408}"/>
              </a:ext>
            </a:extLst>
          </p:cNvPr>
          <p:cNvSpPr txBox="1"/>
          <p:nvPr/>
        </p:nvSpPr>
        <p:spPr>
          <a:xfrm>
            <a:off x="6508189" y="3288625"/>
            <a:ext cx="687689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58916AB-8982-961D-7943-C848053272A7}"/>
              </a:ext>
            </a:extLst>
          </p:cNvPr>
          <p:cNvSpPr txBox="1"/>
          <p:nvPr/>
        </p:nvSpPr>
        <p:spPr>
          <a:xfrm>
            <a:off x="6508188" y="3794413"/>
            <a:ext cx="1884487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피피티</a:t>
            </a:r>
            <a:r>
              <a:rPr lang="en-US" altLang="ko-KR"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도우미 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</a:t>
            </a:r>
            <a:r>
              <a:rPr lang="ko-KR" altLang="en-US"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3" name="그래픽 82" descr="고객 리뷰 단색으로 채워진">
            <a:extLst>
              <a:ext uri="{FF2B5EF4-FFF2-40B4-BE49-F238E27FC236}">
                <a16:creationId xmlns:a16="http://schemas.microsoft.com/office/drawing/2014/main" id="{FF1B7495-DED1-FC6E-5DDD-81E01CFAA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0088" y="2688476"/>
            <a:ext cx="519509" cy="5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58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04367A-E9D3-5C21-6705-587ACC65ACA9}"/>
              </a:ext>
            </a:extLst>
          </p:cNvPr>
          <p:cNvCxnSpPr>
            <a:cxnSpLocks/>
          </p:cNvCxnSpPr>
          <p:nvPr/>
        </p:nvCxnSpPr>
        <p:spPr>
          <a:xfrm>
            <a:off x="10357701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E149D3-7624-6ED4-C249-FB31078EC90B}"/>
              </a:ext>
            </a:extLst>
          </p:cNvPr>
          <p:cNvSpPr/>
          <p:nvPr/>
        </p:nvSpPr>
        <p:spPr>
          <a:xfrm>
            <a:off x="8022210" y="2167642"/>
            <a:ext cx="2754649" cy="1094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64BDE7-7B57-0638-4C05-DB4FF892B98B}"/>
              </a:ext>
            </a:extLst>
          </p:cNvPr>
          <p:cNvSpPr/>
          <p:nvPr/>
        </p:nvSpPr>
        <p:spPr>
          <a:xfrm>
            <a:off x="7188270" y="3596328"/>
            <a:ext cx="3588590" cy="10940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76200" dist="50800" dir="2700000" algn="tl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24DC27-9553-87EA-3422-7DB3236E0ADA}"/>
              </a:ext>
            </a:extLst>
          </p:cNvPr>
          <p:cNvSpPr/>
          <p:nvPr/>
        </p:nvSpPr>
        <p:spPr>
          <a:xfrm>
            <a:off x="6358707" y="5025014"/>
            <a:ext cx="4418153" cy="1094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EEDED3-5D64-3915-5D12-578D3EFF0259}"/>
              </a:ext>
            </a:extLst>
          </p:cNvPr>
          <p:cNvSpPr txBox="1"/>
          <p:nvPr/>
        </p:nvSpPr>
        <p:spPr>
          <a:xfrm>
            <a:off x="967198" y="3494080"/>
            <a:ext cx="3427220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텍스트를 여기에 멋지게 입력해 주세요</a:t>
            </a:r>
            <a:r>
              <a:rPr lang="en-US" altLang="ko-KR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32C0AE-BFDA-F7CB-3C32-A4891EABCBB7}"/>
              </a:ext>
            </a:extLst>
          </p:cNvPr>
          <p:cNvSpPr txBox="1"/>
          <p:nvPr/>
        </p:nvSpPr>
        <p:spPr>
          <a:xfrm>
            <a:off x="967198" y="3907814"/>
            <a:ext cx="3496150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텍스트를 여기에 멋지게 입력해 주세요</a:t>
            </a:r>
            <a:r>
              <a:rPr lang="en-US" altLang="ko-KR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838F14-A3BB-D0D8-5BFB-F9724929A435}"/>
              </a:ext>
            </a:extLst>
          </p:cNvPr>
          <p:cNvSpPr txBox="1"/>
          <p:nvPr/>
        </p:nvSpPr>
        <p:spPr>
          <a:xfrm>
            <a:off x="967198" y="4321548"/>
            <a:ext cx="349454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텍스트를 여기에 멋지게 입력해 주세요</a:t>
            </a:r>
            <a:r>
              <a:rPr lang="en-US" altLang="ko-KR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47E187-E069-9F8D-21BA-081191E255D8}"/>
              </a:ext>
            </a:extLst>
          </p:cNvPr>
          <p:cNvSpPr txBox="1"/>
          <p:nvPr/>
        </p:nvSpPr>
        <p:spPr>
          <a:xfrm>
            <a:off x="967199" y="5412698"/>
            <a:ext cx="3565400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74F184F-22EC-09C5-9036-05924773F54D}"/>
              </a:ext>
            </a:extLst>
          </p:cNvPr>
          <p:cNvGrpSpPr/>
          <p:nvPr/>
        </p:nvGrpSpPr>
        <p:grpSpPr>
          <a:xfrm>
            <a:off x="8257171" y="2293667"/>
            <a:ext cx="2284727" cy="841981"/>
            <a:chOff x="8339282" y="2260188"/>
            <a:chExt cx="2284727" cy="8419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A8BF97-2C63-E1C1-7132-FB4FAD67B237}"/>
                </a:ext>
              </a:extLst>
            </p:cNvPr>
            <p:cNvSpPr txBox="1"/>
            <p:nvPr/>
          </p:nvSpPr>
          <p:spPr>
            <a:xfrm>
              <a:off x="8339282" y="2260188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키워드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CBEAE6-EBD0-49A1-7DC8-75171E47B7AE}"/>
                </a:ext>
              </a:extLst>
            </p:cNvPr>
            <p:cNvSpPr txBox="1"/>
            <p:nvPr/>
          </p:nvSpPr>
          <p:spPr>
            <a:xfrm>
              <a:off x="8339282" y="2635888"/>
              <a:ext cx="2284727" cy="4662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미스터 피피티</a:t>
              </a:r>
              <a:r>
                <a:rPr lang="en-US" altLang="ko-KR"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도우미 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저는 </a:t>
              </a:r>
              <a:r>
                <a:rPr lang="en-US" altLang="ko-KR"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SNS</a:t>
              </a:r>
              <a:r>
                <a:rPr lang="ko-KR" altLang="en-US"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에서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88F2992-B803-89B9-2E4C-A646D4A5E9DB}"/>
              </a:ext>
            </a:extLst>
          </p:cNvPr>
          <p:cNvSpPr txBox="1"/>
          <p:nvPr/>
        </p:nvSpPr>
        <p:spPr>
          <a:xfrm>
            <a:off x="8257170" y="2293666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11FC30-3971-F92D-5B3E-BF6872D1B444}"/>
              </a:ext>
            </a:extLst>
          </p:cNvPr>
          <p:cNvSpPr txBox="1"/>
          <p:nvPr/>
        </p:nvSpPr>
        <p:spPr>
          <a:xfrm>
            <a:off x="8257170" y="2669366"/>
            <a:ext cx="2284727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안녕하세요</a:t>
            </a:r>
            <a:r>
              <a:rPr lang="en-US" altLang="ko-KR" dirty="0"/>
              <a:t>, </a:t>
            </a:r>
            <a:r>
              <a:rPr lang="ko-KR" altLang="en-US"/>
              <a:t>미스터 피피티</a:t>
            </a:r>
            <a:r>
              <a:rPr lang="en-US" altLang="ko-KR"/>
              <a:t>, </a:t>
            </a:r>
            <a:r>
              <a:rPr lang="ko-KR" altLang="en-US"/>
              <a:t>도우미 입니다</a:t>
            </a:r>
            <a:r>
              <a:rPr lang="en-US" altLang="ko-KR" dirty="0"/>
              <a:t>. </a:t>
            </a:r>
            <a:r>
              <a:rPr lang="ko-KR" altLang="en-US"/>
              <a:t>저는 </a:t>
            </a:r>
            <a:r>
              <a:rPr lang="en-US" altLang="ko-KR"/>
              <a:t>SNS</a:t>
            </a:r>
            <a:r>
              <a:rPr lang="ko-KR" altLang="en-US"/>
              <a:t>에서</a:t>
            </a:r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47E228-A714-5D8A-34F4-F0E780A50DF0}"/>
              </a:ext>
            </a:extLst>
          </p:cNvPr>
          <p:cNvSpPr txBox="1"/>
          <p:nvPr/>
        </p:nvSpPr>
        <p:spPr>
          <a:xfrm>
            <a:off x="6613399" y="5151039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BF5E79-7C19-C048-138C-A91BEC850275}"/>
              </a:ext>
            </a:extLst>
          </p:cNvPr>
          <p:cNvSpPr txBox="1"/>
          <p:nvPr/>
        </p:nvSpPr>
        <p:spPr>
          <a:xfrm>
            <a:off x="6613399" y="5526739"/>
            <a:ext cx="3908768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미스터 피피티입니다</a:t>
            </a:r>
            <a:r>
              <a:rPr lang="en-US" altLang="ko-KR"/>
              <a:t>. </a:t>
            </a:r>
            <a:r>
              <a:rPr lang="ko-KR" altLang="en-US"/>
              <a:t>저는 </a:t>
            </a:r>
            <a:r>
              <a:rPr lang="en-US" altLang="ko-KR"/>
              <a:t>SNS</a:t>
            </a:r>
            <a:r>
              <a:rPr lang="ko-KR" altLang="en-US"/>
              <a:t>에서 피피티 디자인 관련 내용을 제공해드리고 있습니다</a:t>
            </a:r>
            <a:r>
              <a:rPr lang="en-US" altLang="ko-KR"/>
              <a:t>. </a:t>
            </a:r>
            <a:r>
              <a:rPr lang="ko-KR" altLang="en-US"/>
              <a:t>주로 인스타그램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A9E21C-842B-D655-2AA6-309E4A71658C}"/>
              </a:ext>
            </a:extLst>
          </p:cNvPr>
          <p:cNvSpPr txBox="1"/>
          <p:nvPr/>
        </p:nvSpPr>
        <p:spPr>
          <a:xfrm>
            <a:off x="7458086" y="4098831"/>
            <a:ext cx="2953709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l"/>
            <a:r>
              <a:rPr lang="ko-KR" altLang="en-US">
                <a:solidFill>
                  <a:schemeClr val="bg1"/>
                </a:solidFill>
              </a:rPr>
              <a:t>안녕하세요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미스터 피피티입니다</a:t>
            </a:r>
            <a:r>
              <a:rPr lang="en-US" altLang="ko-KR">
                <a:solidFill>
                  <a:schemeClr val="bg1"/>
                </a:solidFill>
              </a:rPr>
              <a:t>. </a:t>
            </a:r>
            <a:r>
              <a:rPr lang="ko-KR" altLang="en-US">
                <a:solidFill>
                  <a:schemeClr val="bg1"/>
                </a:solidFill>
              </a:rPr>
              <a:t>저는 </a:t>
            </a:r>
            <a:r>
              <a:rPr lang="en-US" altLang="ko-KR">
                <a:solidFill>
                  <a:schemeClr val="bg1"/>
                </a:solidFill>
              </a:rPr>
              <a:t>SNS</a:t>
            </a:r>
            <a:r>
              <a:rPr lang="ko-KR" altLang="en-US">
                <a:solidFill>
                  <a:schemeClr val="bg1"/>
                </a:solidFill>
              </a:rPr>
              <a:t>에서 피피티 디자인 관련 내용을 제공해드리고 있습니다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F4D06B-489F-B807-C7F8-F46C210A2BD9}"/>
              </a:ext>
            </a:extLst>
          </p:cNvPr>
          <p:cNvSpPr txBox="1"/>
          <p:nvPr/>
        </p:nvSpPr>
        <p:spPr>
          <a:xfrm>
            <a:off x="7458086" y="3721574"/>
            <a:ext cx="548227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33724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20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B5D835-6C54-42C2-9229-7B218F586500}"/>
              </a:ext>
            </a:extLst>
          </p:cNvPr>
          <p:cNvSpPr/>
          <p:nvPr/>
        </p:nvSpPr>
        <p:spPr>
          <a:xfrm>
            <a:off x="0" y="4584700"/>
            <a:ext cx="12192000" cy="2273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72504A-E812-4970-85BB-4D064F93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80" y="469754"/>
            <a:ext cx="9059441" cy="33530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8D72D3-9BE3-4532-B8A4-AB10B15E4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638" y="4761487"/>
            <a:ext cx="9266723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7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C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A799DC-5F4E-4395-A185-36B15A36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037" y="956858"/>
            <a:ext cx="8205927" cy="49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9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FDF33-DFD8-4AC1-B777-14D996AF2156}"/>
              </a:ext>
            </a:extLst>
          </p:cNvPr>
          <p:cNvSpPr txBox="1"/>
          <p:nvPr/>
        </p:nvSpPr>
        <p:spPr>
          <a:xfrm>
            <a:off x="3583101" y="2423969"/>
            <a:ext cx="502579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MISTER  POWERPOINT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BB881C-2767-44C8-BDA2-2A6C8141DDA4}"/>
              </a:ext>
            </a:extLst>
          </p:cNvPr>
          <p:cNvSpPr txBox="1"/>
          <p:nvPr/>
        </p:nvSpPr>
        <p:spPr>
          <a:xfrm>
            <a:off x="4684684" y="3140926"/>
            <a:ext cx="28226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We Design Your Success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DCE886-0D83-4A75-83A9-4296435860E2}"/>
              </a:ext>
            </a:extLst>
          </p:cNvPr>
          <p:cNvSpPr/>
          <p:nvPr/>
        </p:nvSpPr>
        <p:spPr>
          <a:xfrm>
            <a:off x="5361428" y="4015418"/>
            <a:ext cx="1469144" cy="418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E741A9-74AA-4B3E-912F-3AE5DD54C056}"/>
              </a:ext>
            </a:extLst>
          </p:cNvPr>
          <p:cNvSpPr txBox="1"/>
          <p:nvPr/>
        </p:nvSpPr>
        <p:spPr>
          <a:xfrm>
            <a:off x="5717436" y="4086225"/>
            <a:ext cx="7571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START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93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, 키보드, 컴퓨터이(가) 표시된 사진&#10;&#10;자동 생성된 설명">
            <a:extLst>
              <a:ext uri="{FF2B5EF4-FFF2-40B4-BE49-F238E27FC236}">
                <a16:creationId xmlns:a16="http://schemas.microsoft.com/office/drawing/2014/main" id="{97EDC7E7-4316-4D05-9112-FDE9FC84B1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ECFE79-4A15-43E1-A99D-54B8B6017C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6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맑은 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1C1EB-A7D4-4701-BB00-FAE0A97C3115}"/>
              </a:ext>
            </a:extLst>
          </p:cNvPr>
          <p:cNvSpPr txBox="1"/>
          <p:nvPr/>
        </p:nvSpPr>
        <p:spPr>
          <a:xfrm>
            <a:off x="8687875" y="4294431"/>
            <a:ext cx="2416688" cy="18081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키워드를 입력하세요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r" latinLnBrk="0"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키워드를 입력하세요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r" latinLnBrk="0"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키워드를 입력하세요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r" latinLnBrk="0"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키워드를 입력하세요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5" name="Rectangle 50">
            <a:extLst>
              <a:ext uri="{FF2B5EF4-FFF2-40B4-BE49-F238E27FC236}">
                <a16:creationId xmlns:a16="http://schemas.microsoft.com/office/drawing/2014/main" id="{0868CA9D-1232-4A26-8549-87E8E53023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51">
            <a:extLst>
              <a:ext uri="{FF2B5EF4-FFF2-40B4-BE49-F238E27FC236}">
                <a16:creationId xmlns:a16="http://schemas.microsoft.com/office/drawing/2014/main" id="{A34C452B-1402-4789-AE00-DF36EB435492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angle 52">
            <a:extLst>
              <a:ext uri="{FF2B5EF4-FFF2-40B4-BE49-F238E27FC236}">
                <a16:creationId xmlns:a16="http://schemas.microsoft.com/office/drawing/2014/main" id="{2A080A24-EDD3-4B5E-A9C3-1A036E8FFC5F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056281-2BA5-4E80-A160-15500D0F3D62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2C9E9A-D012-412E-BB82-47A16A4A606C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668E-B213-4408-B38F-7B76DA27AC81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목차를 적어주세요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F3A0D3-ADEE-4B41-93ED-693FF128B6EC}"/>
              </a:ext>
            </a:extLst>
          </p:cNvPr>
          <p:cNvSpPr txBox="1"/>
          <p:nvPr/>
        </p:nvSpPr>
        <p:spPr>
          <a:xfrm>
            <a:off x="967198" y="1297231"/>
            <a:ext cx="390235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간지 페이지로 사용해도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너무 너무 괜찮을 것 같은 슬라이드예요</a:t>
            </a:r>
          </a:p>
        </p:txBody>
      </p:sp>
    </p:spTree>
    <p:extLst>
      <p:ext uri="{BB962C8B-B14F-4D97-AF65-F5344CB8AC3E}">
        <p14:creationId xmlns:p14="http://schemas.microsoft.com/office/powerpoint/2010/main" val="292783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0F9B58A6-5246-485C-8D71-EE51DF86FB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1377" y="999429"/>
            <a:ext cx="2225319" cy="3831881"/>
          </a:xfrm>
          <a:custGeom>
            <a:avLst/>
            <a:gdLst>
              <a:gd name="connsiteX0" fmla="*/ 0 w 2225319"/>
              <a:gd name="connsiteY0" fmla="*/ 0 h 3831881"/>
              <a:gd name="connsiteX1" fmla="*/ 2225319 w 2225319"/>
              <a:gd name="connsiteY1" fmla="*/ 0 h 3831881"/>
              <a:gd name="connsiteX2" fmla="*/ 2225319 w 2225319"/>
              <a:gd name="connsiteY2" fmla="*/ 3831881 h 3831881"/>
              <a:gd name="connsiteX3" fmla="*/ 0 w 2225319"/>
              <a:gd name="connsiteY3" fmla="*/ 3831881 h 383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319" h="3831881">
                <a:moveTo>
                  <a:pt x="0" y="0"/>
                </a:moveTo>
                <a:lnTo>
                  <a:pt x="2225319" y="0"/>
                </a:lnTo>
                <a:lnTo>
                  <a:pt x="2225319" y="3831881"/>
                </a:lnTo>
                <a:lnTo>
                  <a:pt x="0" y="3831881"/>
                </a:lnTo>
                <a:close/>
              </a:path>
            </a:pathLst>
          </a:custGeom>
        </p:spPr>
      </p:pic>
      <p:pic>
        <p:nvPicPr>
          <p:cNvPr id="42" name="그림 41" descr="창문, 실내, 식물, 현관이(가) 표시된 사진&#10;&#10;자동 생성된 설명">
            <a:extLst>
              <a:ext uri="{FF2B5EF4-FFF2-40B4-BE49-F238E27FC236}">
                <a16:creationId xmlns:a16="http://schemas.microsoft.com/office/drawing/2014/main" id="{EECBF71E-00B6-4250-8596-3CEF799EF8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1046" y="999430"/>
            <a:ext cx="2266027" cy="2903029"/>
          </a:xfrm>
          <a:custGeom>
            <a:avLst/>
            <a:gdLst>
              <a:gd name="connsiteX0" fmla="*/ 0 w 2266027"/>
              <a:gd name="connsiteY0" fmla="*/ 0 h 2903029"/>
              <a:gd name="connsiteX1" fmla="*/ 2266027 w 2266027"/>
              <a:gd name="connsiteY1" fmla="*/ 0 h 2903029"/>
              <a:gd name="connsiteX2" fmla="*/ 2266027 w 2266027"/>
              <a:gd name="connsiteY2" fmla="*/ 2903029 h 2903029"/>
              <a:gd name="connsiteX3" fmla="*/ 0 w 2266027"/>
              <a:gd name="connsiteY3" fmla="*/ 2903029 h 290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6027" h="2903029">
                <a:moveTo>
                  <a:pt x="0" y="0"/>
                </a:moveTo>
                <a:lnTo>
                  <a:pt x="2266027" y="0"/>
                </a:lnTo>
                <a:lnTo>
                  <a:pt x="2266027" y="2903029"/>
                </a:lnTo>
                <a:lnTo>
                  <a:pt x="0" y="290302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0" name="Rectangle 41">
            <a:extLst>
              <a:ext uri="{FF2B5EF4-FFF2-40B4-BE49-F238E27FC236}">
                <a16:creationId xmlns:a16="http://schemas.microsoft.com/office/drawing/2014/main" id="{C983CB63-ABEC-4A6B-85F1-9820E6C50C36}"/>
              </a:ext>
            </a:extLst>
          </p:cNvPr>
          <p:cNvSpPr/>
          <p:nvPr/>
        </p:nvSpPr>
        <p:spPr>
          <a:xfrm>
            <a:off x="967198" y="3151567"/>
            <a:ext cx="391887" cy="391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r>
              <a:rPr lang="en-US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C6E15-EC48-40A3-8A99-71364A72065F}"/>
              </a:ext>
            </a:extLst>
          </p:cNvPr>
          <p:cNvSpPr txBox="1"/>
          <p:nvPr/>
        </p:nvSpPr>
        <p:spPr>
          <a:xfrm>
            <a:off x="1647440" y="3209520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905D6A-C846-46D9-B3E9-44850B6E95A9}"/>
              </a:ext>
            </a:extLst>
          </p:cNvPr>
          <p:cNvSpPr txBox="1"/>
          <p:nvPr/>
        </p:nvSpPr>
        <p:spPr>
          <a:xfrm>
            <a:off x="1677145" y="3631271"/>
            <a:ext cx="2962270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2D7090B8-DDDC-4A98-B90B-49F7EC60A843}"/>
              </a:ext>
            </a:extLst>
          </p:cNvPr>
          <p:cNvSpPr/>
          <p:nvPr/>
        </p:nvSpPr>
        <p:spPr>
          <a:xfrm>
            <a:off x="967198" y="4785743"/>
            <a:ext cx="391887" cy="391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r>
              <a:rPr lang="en-US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2D439E-B5E4-4D37-90ED-4CC7DE63A6A8}"/>
              </a:ext>
            </a:extLst>
          </p:cNvPr>
          <p:cNvSpPr txBox="1"/>
          <p:nvPr/>
        </p:nvSpPr>
        <p:spPr>
          <a:xfrm>
            <a:off x="1647440" y="4843696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텍스트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F95968-A3AC-4F90-A819-D597A8D8F2DF}"/>
              </a:ext>
            </a:extLst>
          </p:cNvPr>
          <p:cNvSpPr txBox="1"/>
          <p:nvPr/>
        </p:nvSpPr>
        <p:spPr>
          <a:xfrm>
            <a:off x="1677145" y="5265447"/>
            <a:ext cx="2962270" cy="70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3D201C-385F-4218-8BC4-7F8864620D2D}"/>
              </a:ext>
            </a:extLst>
          </p:cNvPr>
          <p:cNvSpPr txBox="1"/>
          <p:nvPr/>
        </p:nvSpPr>
        <p:spPr>
          <a:xfrm>
            <a:off x="6237358" y="5505513"/>
            <a:ext cx="4449338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78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690EA41-C782-4C51-81CD-6868285DB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416026" y="0"/>
            <a:ext cx="47759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E907BE-E02E-4EA6-8FFD-3287746E617B}"/>
              </a:ext>
            </a:extLst>
          </p:cNvPr>
          <p:cNvSpPr txBox="1"/>
          <p:nvPr/>
        </p:nvSpPr>
        <p:spPr>
          <a:xfrm>
            <a:off x="967197" y="2550749"/>
            <a:ext cx="4798603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0E6B9A-E246-4C6A-9F38-FE03658B0E8C}"/>
              </a:ext>
            </a:extLst>
          </p:cNvPr>
          <p:cNvSpPr/>
          <p:nvPr/>
        </p:nvSpPr>
        <p:spPr>
          <a:xfrm>
            <a:off x="967197" y="3585029"/>
            <a:ext cx="2472689" cy="2434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F4298-0E42-4199-88CD-DDE99D70F48F}"/>
              </a:ext>
            </a:extLst>
          </p:cNvPr>
          <p:cNvSpPr/>
          <p:nvPr/>
        </p:nvSpPr>
        <p:spPr>
          <a:xfrm>
            <a:off x="3829284" y="3585029"/>
            <a:ext cx="2472689" cy="2434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3F1C51-3DFB-4E11-A346-6E8D0580920F}"/>
              </a:ext>
            </a:extLst>
          </p:cNvPr>
          <p:cNvSpPr/>
          <p:nvPr/>
        </p:nvSpPr>
        <p:spPr>
          <a:xfrm>
            <a:off x="6691372" y="3585029"/>
            <a:ext cx="2472689" cy="243477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1143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서류 가방 단색으로 채워진">
            <a:extLst>
              <a:ext uri="{FF2B5EF4-FFF2-40B4-BE49-F238E27FC236}">
                <a16:creationId xmlns:a16="http://schemas.microsoft.com/office/drawing/2014/main" id="{D081DE2F-2017-433D-A64A-274E1EB2E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2956" y="3951616"/>
            <a:ext cx="601171" cy="601171"/>
          </a:xfrm>
          <a:prstGeom prst="rect">
            <a:avLst/>
          </a:prstGeom>
        </p:spPr>
      </p:pic>
      <p:pic>
        <p:nvPicPr>
          <p:cNvPr id="10" name="그래픽 9" descr="고객 리뷰 단색으로 채워진">
            <a:extLst>
              <a:ext uri="{FF2B5EF4-FFF2-40B4-BE49-F238E27FC236}">
                <a16:creationId xmlns:a16="http://schemas.microsoft.com/office/drawing/2014/main" id="{F6E57D1B-659D-41CE-A7CB-F6BEA676D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5043" y="3951616"/>
            <a:ext cx="601171" cy="60117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DC7EE6-8306-4662-8077-727BDA72892A}"/>
              </a:ext>
            </a:extLst>
          </p:cNvPr>
          <p:cNvSpPr txBox="1"/>
          <p:nvPr/>
        </p:nvSpPr>
        <p:spPr>
          <a:xfrm>
            <a:off x="1499021" y="4874565"/>
            <a:ext cx="14090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80E85-D3E5-4E4B-8755-8DF08B8E89B8}"/>
              </a:ext>
            </a:extLst>
          </p:cNvPr>
          <p:cNvSpPr txBox="1"/>
          <p:nvPr/>
        </p:nvSpPr>
        <p:spPr>
          <a:xfrm>
            <a:off x="1180210" y="5186932"/>
            <a:ext cx="204666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894E95-5622-4A9B-97BE-99F87F01E2A0}"/>
              </a:ext>
            </a:extLst>
          </p:cNvPr>
          <p:cNvSpPr txBox="1"/>
          <p:nvPr/>
        </p:nvSpPr>
        <p:spPr>
          <a:xfrm>
            <a:off x="4361108" y="4874565"/>
            <a:ext cx="14090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67F3C4-5C09-40A9-A3E1-B275187FF8B6}"/>
              </a:ext>
            </a:extLst>
          </p:cNvPr>
          <p:cNvSpPr txBox="1"/>
          <p:nvPr/>
        </p:nvSpPr>
        <p:spPr>
          <a:xfrm>
            <a:off x="4042297" y="5186932"/>
            <a:ext cx="204666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3" name="그래픽 52" descr="계산기 단색으로 채워진">
            <a:extLst>
              <a:ext uri="{FF2B5EF4-FFF2-40B4-BE49-F238E27FC236}">
                <a16:creationId xmlns:a16="http://schemas.microsoft.com/office/drawing/2014/main" id="{2F88648D-9FC4-4022-A7B4-2BA403E67A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7131" y="3951616"/>
            <a:ext cx="601171" cy="60117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B772359-F3CD-4CC1-A7D1-34BC45F2B38A}"/>
              </a:ext>
            </a:extLst>
          </p:cNvPr>
          <p:cNvSpPr txBox="1"/>
          <p:nvPr/>
        </p:nvSpPr>
        <p:spPr>
          <a:xfrm>
            <a:off x="7223196" y="4874565"/>
            <a:ext cx="14090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927EC-CBFB-4BDC-BABF-0891ACF9A13E}"/>
              </a:ext>
            </a:extLst>
          </p:cNvPr>
          <p:cNvSpPr txBox="1"/>
          <p:nvPr/>
        </p:nvSpPr>
        <p:spPr>
          <a:xfrm>
            <a:off x="6904385" y="5186932"/>
            <a:ext cx="2046662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752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67198" y="999429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타이틀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967198" y="1297231"/>
            <a:ext cx="356540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거버닝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메시지를 완전 멋지게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깔삼하게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내용을 채워서 적어주세요</a:t>
            </a:r>
          </a:p>
        </p:txBody>
      </p:sp>
      <p:sp>
        <p:nvSpPr>
          <p:cNvPr id="11" name="Rectangle 50">
            <a:extLst>
              <a:ext uri="{FF2B5EF4-FFF2-40B4-BE49-F238E27FC236}">
                <a16:creationId xmlns:a16="http://schemas.microsoft.com/office/drawing/2014/main" id="{4B3D03BA-6C3F-492F-AA76-1B4C2A510AFD}"/>
              </a:ext>
            </a:extLst>
          </p:cNvPr>
          <p:cNvSpPr/>
          <p:nvPr/>
        </p:nvSpPr>
        <p:spPr>
          <a:xfrm>
            <a:off x="11592955" y="5827705"/>
            <a:ext cx="119620" cy="1196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83A8C3D7-1D85-4AC5-A1C0-2E8035056AA1}"/>
              </a:ext>
            </a:extLst>
          </p:cNvPr>
          <p:cNvSpPr/>
          <p:nvPr/>
        </p:nvSpPr>
        <p:spPr>
          <a:xfrm>
            <a:off x="11592955" y="6085852"/>
            <a:ext cx="119620" cy="1196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52">
            <a:extLst>
              <a:ext uri="{FF2B5EF4-FFF2-40B4-BE49-F238E27FC236}">
                <a16:creationId xmlns:a16="http://schemas.microsoft.com/office/drawing/2014/main" id="{0FA52565-BCB7-4DDA-B115-9A2A9B983060}"/>
              </a:ext>
            </a:extLst>
          </p:cNvPr>
          <p:cNvSpPr/>
          <p:nvPr/>
        </p:nvSpPr>
        <p:spPr>
          <a:xfrm>
            <a:off x="11592955" y="6334137"/>
            <a:ext cx="119620" cy="119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135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32813-582D-4D42-A9F6-613DE57ABA70}"/>
              </a:ext>
            </a:extLst>
          </p:cNvPr>
          <p:cNvSpPr txBox="1"/>
          <p:nvPr/>
        </p:nvSpPr>
        <p:spPr>
          <a:xfrm>
            <a:off x="10734675" y="408783"/>
            <a:ext cx="9779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Dummy Text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9819" y="408783"/>
            <a:ext cx="1837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여기는 </a:t>
            </a:r>
            <a:r>
              <a:rPr lang="ko-KR" altLang="en-US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피피티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타이틀 적어도 괜찮을 듯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5F1898-5789-4C46-9385-9CA7DEB4634D}"/>
              </a:ext>
            </a:extLst>
          </p:cNvPr>
          <p:cNvSpPr/>
          <p:nvPr/>
        </p:nvSpPr>
        <p:spPr>
          <a:xfrm>
            <a:off x="4102112" y="2920116"/>
            <a:ext cx="2526796" cy="25267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 panose="00000600000000000000" pitchFamily="2" charset="-127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A2F9DF-B977-423C-AFD4-73DA3E89AB09}"/>
              </a:ext>
            </a:extLst>
          </p:cNvPr>
          <p:cNvSpPr txBox="1"/>
          <p:nvPr/>
        </p:nvSpPr>
        <p:spPr>
          <a:xfrm>
            <a:off x="4853351" y="3752627"/>
            <a:ext cx="102431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키워드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4F047E-3FB0-43E0-98E4-B2A5BACE4837}"/>
              </a:ext>
            </a:extLst>
          </p:cNvPr>
          <p:cNvSpPr txBox="1"/>
          <p:nvPr/>
        </p:nvSpPr>
        <p:spPr>
          <a:xfrm>
            <a:off x="5765204" y="5987476"/>
            <a:ext cx="4798603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68B8975-28AF-4A16-B91F-AE7BA5D1896E}"/>
              </a:ext>
            </a:extLst>
          </p:cNvPr>
          <p:cNvSpPr/>
          <p:nvPr/>
        </p:nvSpPr>
        <p:spPr>
          <a:xfrm>
            <a:off x="985855" y="3486641"/>
            <a:ext cx="1975070" cy="19750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D4486E-5E44-4B5D-87A3-616A7B0E66B5}"/>
              </a:ext>
            </a:extLst>
          </p:cNvPr>
          <p:cNvSpPr txBox="1"/>
          <p:nvPr/>
        </p:nvSpPr>
        <p:spPr>
          <a:xfrm>
            <a:off x="1607906" y="4166400"/>
            <a:ext cx="7309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키워드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86F6600-7888-4FE1-A4AD-CED0302F730F}"/>
              </a:ext>
            </a:extLst>
          </p:cNvPr>
          <p:cNvSpPr/>
          <p:nvPr/>
        </p:nvSpPr>
        <p:spPr>
          <a:xfrm>
            <a:off x="7770095" y="2643783"/>
            <a:ext cx="2793712" cy="2793712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76200" dist="508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ACA797-D084-4C5A-BAC7-201F63B233BA}"/>
              </a:ext>
            </a:extLst>
          </p:cNvPr>
          <p:cNvSpPr txBox="1"/>
          <p:nvPr/>
        </p:nvSpPr>
        <p:spPr>
          <a:xfrm>
            <a:off x="8508117" y="3486641"/>
            <a:ext cx="131766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키워드</a:t>
            </a:r>
            <a:endParaRPr lang="en-US" altLang="ko-KR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273305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사용자 지정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665A"/>
      </a:accent1>
      <a:accent2>
        <a:srgbClr val="90D1B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1671</Words>
  <Application>Microsoft Office PowerPoint</Application>
  <PresentationFormat>와이드스크린</PresentationFormat>
  <Paragraphs>334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KoPubWorld돋움체 Bold</vt:lpstr>
      <vt:lpstr>KoPubWorld돋움체 Medium</vt:lpstr>
      <vt:lpstr>공체 Bold</vt:lpstr>
      <vt:lpstr>공체 Light</vt:lpstr>
      <vt:lpstr>공체 Medium</vt:lpstr>
      <vt:lpstr>Arial</vt:lpstr>
      <vt:lpstr>Calibri</vt:lpstr>
      <vt:lpstr>Wingdings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미스터피피티</dc:creator>
  <cp:lastModifiedBy>미스터피피티</cp:lastModifiedBy>
  <cp:revision>1</cp:revision>
  <dcterms:created xsi:type="dcterms:W3CDTF">2022-09-27T13:44:38Z</dcterms:created>
  <dcterms:modified xsi:type="dcterms:W3CDTF">2023-01-20T01:35:54Z</dcterms:modified>
</cp:coreProperties>
</file>